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0.54285714285714282</c:v>
                </c:pt>
                <c:pt idx="1">
                  <c:v>0.45714285714285724</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0.54285714285714282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8.0980228703194843</c:v>
                </c:pt>
                <c:pt idx="1">
                  <c:v>7.979997871717929</c:v>
                </c:pt>
                <c:pt idx="2">
                  <c:v>8.5776840803589298</c:v>
                </c:pt>
                <c:pt idx="3">
                  <c:v>8.1393021615381791</c:v>
                </c:pt>
                <c:pt idx="4">
                  <c:v>9.1007131728027879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6.7495348838123164</c:v>
                </c:pt>
                <c:pt idx="2">
                  <c:v>7.4783958079714701</c:v>
                </c:pt>
                <c:pt idx="3">
                  <c:v>7.0770804895995223</c:v>
                </c:pt>
                <c:pt idx="4">
                  <c:v>8.2677905524545814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7.4804061029182476</c:v>
                </c:pt>
                <c:pt idx="1">
                  <c:v>6.0979225405887334</c:v>
                </c:pt>
                <c:pt idx="2">
                  <c:v>5.691472711047858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A4-4B9A-B595-5D2F5DA090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Manchester University NHS Foundation Trust</c:v>
                </c:pt>
                <c:pt idx="2">
                  <c:v>Lancashire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2.5195938970817524</c:v>
                </c:pt>
                <c:pt idx="1">
                  <c:v>3.9020774594112666</c:v>
                </c:pt>
                <c:pt idx="2">
                  <c:v>4.308527288952142</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A4-4B9A-B595-5D2F5DA090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0.45733893626536926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0.26043844996874821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2.7189403249366624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0.26043844996874821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0.27285216510977772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7.4772329498928691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0.4469809076609339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0.20811953773708947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2.1727383327172038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0.20811953773708947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0.29448644313683037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7.4835792559436278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7.908072171475041</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6.1129553758058224</c:v>
                </c:pt>
                <c:pt idx="1">
                  <c:v>6.2662762243047903</c:v>
                </c:pt>
                <c:pt idx="2">
                  <c:v>6.3540875989072347</c:v>
                </c:pt>
                <c:pt idx="3">
                  <c:v>6.5596185096949764</c:v>
                </c:pt>
                <c:pt idx="4">
                  <c:v>6.5888572467040811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20-46C6-A0C2-14597812AE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Countess Of Chester Hospital NHS Foundation Trust</c:v>
                </c:pt>
                <c:pt idx="2">
                  <c:v>Stockport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3.8870446241941776</c:v>
                </c:pt>
                <c:pt idx="1">
                  <c:v>3.7337237756952097</c:v>
                </c:pt>
                <c:pt idx="2">
                  <c:v>3.6459124010927653</c:v>
                </c:pt>
                <c:pt idx="3">
                  <c:v>3.4403814903050236</c:v>
                </c:pt>
                <c:pt idx="4">
                  <c:v>3.4111427532959189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20-46C6-A0C2-14597812AE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Sheet1!$B$2:$B$6</c:f>
              <c:numCache>
                <c:formatCode>0.0</c:formatCode>
                <c:ptCount val="5"/>
                <c:pt idx="0">
                  <c:v>7.908072171475041</c:v>
                </c:pt>
                <c:pt idx="1">
                  <c:v>7.4416257469623579</c:v>
                </c:pt>
                <c:pt idx="2">
                  <c:v>7.4100261100495306</c:v>
                </c:pt>
                <c:pt idx="3">
                  <c:v>7.3190150564982916</c:v>
                </c:pt>
                <c:pt idx="4">
                  <c:v>7.13101965873404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7A-494A-937B-57955BAA081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Mersey and West Lancashire Teaching Hospitals NHS Trust</c:v>
                </c:pt>
                <c:pt idx="4">
                  <c:v>Bolton NHS Foundation Trust</c:v>
                </c:pt>
              </c:strCache>
            </c:strRef>
          </c:cat>
          <c:val>
            <c:numRef>
              <c:f>Sheet1!$C$2:$C$6</c:f>
              <c:numCache>
                <c:formatCode>0.0</c:formatCode>
                <c:ptCount val="5"/>
                <c:pt idx="0">
                  <c:v>2.091927828524959</c:v>
                </c:pt>
                <c:pt idx="1">
                  <c:v>2.5583742530376421</c:v>
                </c:pt>
                <c:pt idx="2">
                  <c:v>2.5899738899504694</c:v>
                </c:pt>
                <c:pt idx="3">
                  <c:v>2.6809849435017084</c:v>
                </c:pt>
                <c:pt idx="4">
                  <c:v>2.86898034126596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7A-494A-937B-57955BAA081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0.25053021692200605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0.39113068969993137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0.10904431198958697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1.1384070866227347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0.10904431198958697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0.39113068969993137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0.20558927768786361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7.979997871717929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0.48036595484466105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0.43836305423901134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0.12221234208908349</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1.2758794454153612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0.12221234208908349</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0.43836305423901134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0.15326198499173493</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8.1393021615381791</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0.67952725226838062</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0.56311460284513526</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0.15699214113228077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1.6389755939413826</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0.15699214113227988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0.21639302448851261</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7.6049164811690133</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7.0805055037559068</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7.9283016669462603</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Sheet1!$B$2:$B$6</c:f>
              <c:numCache>
                <c:formatCode>0.0</c:formatCode>
                <c:ptCount val="5"/>
                <c:pt idx="0">
                  <c:v>4.8997486246740003</c:v>
                </c:pt>
                <c:pt idx="1">
                  <c:v>5.4029615240437927</c:v>
                </c:pt>
                <c:pt idx="2">
                  <c:v>6.1094949433740124</c:v>
                </c:pt>
                <c:pt idx="3">
                  <c:v>6.1840617959386286</c:v>
                </c:pt>
                <c:pt idx="4">
                  <c:v>6.2419242844236491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399-4173-867B-7E56B256CF4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Countess Of Chester Hospital NHS Foundation Trust</c:v>
                </c:pt>
                <c:pt idx="3">
                  <c:v>Tameside and Glossop Integrated Care NHS Foundation Trust</c:v>
                </c:pt>
                <c:pt idx="4">
                  <c:v>University Hospitals Of Morecambe Bay NHS Foundation Trust</c:v>
                </c:pt>
              </c:strCache>
            </c:strRef>
          </c:cat>
          <c:val>
            <c:numRef>
              <c:f>Sheet1!$C$2:$C$6</c:f>
              <c:numCache>
                <c:formatCode>0.0</c:formatCode>
                <c:ptCount val="5"/>
                <c:pt idx="0">
                  <c:v>5.1002513753259997</c:v>
                </c:pt>
                <c:pt idx="1">
                  <c:v>4.5970384759562073</c:v>
                </c:pt>
                <c:pt idx="2">
                  <c:v>3.8905050566259876</c:v>
                </c:pt>
                <c:pt idx="3">
                  <c:v>3.8159382040613714</c:v>
                </c:pt>
                <c:pt idx="4">
                  <c:v>3.7580757155763509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399-4173-867B-7E56B256CF4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Sheet1!$B$2:$B$6</c:f>
              <c:numCache>
                <c:formatCode>0.0</c:formatCode>
                <c:ptCount val="5"/>
                <c:pt idx="0">
                  <c:v>7.3131422661150403</c:v>
                </c:pt>
                <c:pt idx="1">
                  <c:v>7.2118671072934024</c:v>
                </c:pt>
                <c:pt idx="2">
                  <c:v>7.1986881390140107</c:v>
                </c:pt>
                <c:pt idx="3">
                  <c:v>7.0805055037559068</c:v>
                </c:pt>
                <c:pt idx="4">
                  <c:v>6.8221643324378283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42-48E0-B83B-A5441F0FF8D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Mid Cheshire Hospitals NHS Foundation Trust</c:v>
                </c:pt>
                <c:pt idx="2">
                  <c:v>Stockport NHS Foundation Trust</c:v>
                </c:pt>
                <c:pt idx="3">
                  <c:v>Alder Hey Children's NHS Foundation Trust</c:v>
                </c:pt>
                <c:pt idx="4">
                  <c:v>Lancashire Teaching Hospitals NHS Foundation Trust</c:v>
                </c:pt>
              </c:strCache>
            </c:strRef>
          </c:cat>
          <c:val>
            <c:numRef>
              <c:f>Sheet1!$C$2:$C$6</c:f>
              <c:numCache>
                <c:formatCode>0.0</c:formatCode>
                <c:ptCount val="5"/>
                <c:pt idx="0">
                  <c:v>2.6868577338849597</c:v>
                </c:pt>
                <c:pt idx="1">
                  <c:v>2.7881328927065976</c:v>
                </c:pt>
                <c:pt idx="2">
                  <c:v>2.8013118609859893</c:v>
                </c:pt>
                <c:pt idx="3">
                  <c:v>2.9194944962440932</c:v>
                </c:pt>
                <c:pt idx="4">
                  <c:v>3.1778356675621717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42-48E0-B83B-A5441F0FF8D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0.80044083196714677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0.65122841154524647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0.18155761221269273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1.8954356133034072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0.18155761221269273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0.65122841154524558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0.39741665951592964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7.0805055037559068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0.39725919228460382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0.80354634162055394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0.22402271230873172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2.338765210248269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0.22402271230873083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0.71332812030520287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7.3667233977976601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8.5834079141425139</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Sheet1!$B$2:$B$6</c:f>
              <c:numCache>
                <c:formatCode>0.0</c:formatCode>
                <c:ptCount val="5"/>
                <c:pt idx="0">
                  <c:v>7.4362680790051758</c:v>
                </c:pt>
                <c:pt idx="1">
                  <c:v>7.8177018658258994</c:v>
                </c:pt>
                <c:pt idx="2">
                  <c:v>7.8896907399953644</c:v>
                </c:pt>
                <c:pt idx="3">
                  <c:v>7.9248179448479661</c:v>
                </c:pt>
                <c:pt idx="4">
                  <c:v>7.9374687931667331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C2-465E-BDF2-3A1F70EFFD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Stockport NHS Foundation Trust</c:v>
                </c:pt>
                <c:pt idx="3">
                  <c:v>Lancashire Teaching Hospitals NHS Foundation Trust</c:v>
                </c:pt>
                <c:pt idx="4">
                  <c:v>Mid Cheshire Hospitals NHS Foundation Trust</c:v>
                </c:pt>
              </c:strCache>
            </c:strRef>
          </c:cat>
          <c:val>
            <c:numRef>
              <c:f>Sheet1!$C$2:$C$6</c:f>
              <c:numCache>
                <c:formatCode>0.0</c:formatCode>
                <c:ptCount val="5"/>
                <c:pt idx="0">
                  <c:v>2.5637319209948242</c:v>
                </c:pt>
                <c:pt idx="1">
                  <c:v>2.1822981341741006</c:v>
                </c:pt>
                <c:pt idx="2">
                  <c:v>2.1103092600046356</c:v>
                </c:pt>
                <c:pt idx="3">
                  <c:v>2.0751820551520339</c:v>
                </c:pt>
                <c:pt idx="4">
                  <c:v>2.0625312068332669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C2-465E-BDF2-3A1F70EFFD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Sheet1!$B$2:$B$6</c:f>
              <c:numCache>
                <c:formatCode>0.0</c:formatCode>
                <c:ptCount val="5"/>
                <c:pt idx="0">
                  <c:v>9.0715567603787193</c:v>
                </c:pt>
                <c:pt idx="1">
                  <c:v>8.6434247482800899</c:v>
                </c:pt>
                <c:pt idx="2">
                  <c:v>8.6113485708522983</c:v>
                </c:pt>
                <c:pt idx="3">
                  <c:v>8.5920308927989257</c:v>
                </c:pt>
                <c:pt idx="4">
                  <c:v>8.5834079141425139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B6E-4676-9451-ED7870E0D2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Mersey and West Lancashire Teaching Hospitals NHS Trust</c:v>
                </c:pt>
                <c:pt idx="2">
                  <c:v>Wrightington, Wigan and Leigh NHS Foundation Trust</c:v>
                </c:pt>
                <c:pt idx="3">
                  <c:v>Bolton NHS Foundation Trust</c:v>
                </c:pt>
                <c:pt idx="4">
                  <c:v>Alder Hey Children's NHS Foundation Trust</c:v>
                </c:pt>
              </c:strCache>
            </c:strRef>
          </c:cat>
          <c:val>
            <c:numRef>
              <c:f>Sheet1!$C$2:$C$6</c:f>
              <c:numCache>
                <c:formatCode>0.0</c:formatCode>
                <c:ptCount val="5"/>
                <c:pt idx="0">
                  <c:v>0.92844323962128072</c:v>
                </c:pt>
                <c:pt idx="1">
                  <c:v>1.3565752517199101</c:v>
                </c:pt>
                <c:pt idx="2">
                  <c:v>1.3886514291477017</c:v>
                </c:pt>
                <c:pt idx="3">
                  <c:v>1.4079691072010743</c:v>
                </c:pt>
                <c:pt idx="4">
                  <c:v>1.4165920858574861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B6E-4676-9451-ED7870E0D2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0.36502535618420495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0.1216263959913455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1.2697622516078804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0.1216263959913455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0.33272737989081058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8.5834079141425139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Sheet1!$B$2:$B$6</c:f>
              <c:numCache>
                <c:formatCode>0.0</c:formatCode>
                <c:ptCount val="5"/>
                <c:pt idx="0">
                  <c:v>7.7324877046817893</c:v>
                </c:pt>
                <c:pt idx="1">
                  <c:v>7.8510003116055271</c:v>
                </c:pt>
                <c:pt idx="2">
                  <c:v>7.9570727335092863</c:v>
                </c:pt>
                <c:pt idx="3">
                  <c:v>7.994088675905159</c:v>
                </c:pt>
                <c:pt idx="4">
                  <c:v>8.0128021771469538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0B-477C-8781-CC0DC5FFBB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Northern Care Alliance NHS Foundation Trust</c:v>
                </c:pt>
                <c:pt idx="2">
                  <c:v>East Lancashire Hospitals NHS Trust</c:v>
                </c:pt>
                <c:pt idx="3">
                  <c:v>Blackpool Teaching Hospitals NHS Foundation Trust</c:v>
                </c:pt>
                <c:pt idx="4">
                  <c:v>Lancashire Teaching Hospitals NHS Foundation Trust</c:v>
                </c:pt>
              </c:strCache>
            </c:strRef>
          </c:cat>
          <c:val>
            <c:numRef>
              <c:f>Sheet1!$C$2:$C$6</c:f>
              <c:numCache>
                <c:formatCode>0.0</c:formatCode>
                <c:ptCount val="5"/>
                <c:pt idx="0">
                  <c:v>2.2675122953182107</c:v>
                </c:pt>
                <c:pt idx="1">
                  <c:v>2.1489996883944729</c:v>
                </c:pt>
                <c:pt idx="2">
                  <c:v>2.0429272664907137</c:v>
                </c:pt>
                <c:pt idx="3">
                  <c:v>2.005911324094841</c:v>
                </c:pt>
                <c:pt idx="4">
                  <c:v>1.9871978228530462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0B-477C-8781-CC0DC5FFBB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Sheet1!$B$2:$B$6</c:f>
              <c:numCache>
                <c:formatCode>0.0</c:formatCode>
                <c:ptCount val="5"/>
                <c:pt idx="0">
                  <c:v>7.1567895031238047</c:v>
                </c:pt>
                <c:pt idx="1">
                  <c:v>7.4044258714213882</c:v>
                </c:pt>
                <c:pt idx="2">
                  <c:v>7.4330219571465506</c:v>
                </c:pt>
                <c:pt idx="3">
                  <c:v>7.4747714176603006</c:v>
                </c:pt>
                <c:pt idx="4">
                  <c:v>7.5246789135376773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8B-4DED-BE7E-20907CF214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Wrightington, Wigan and Leigh NHS Foundation Trust</c:v>
                </c:pt>
                <c:pt idx="2">
                  <c:v>Bolton NHS Foundation Trust</c:v>
                </c:pt>
                <c:pt idx="3">
                  <c:v>Manchester University NHS Foundation Trust</c:v>
                </c:pt>
                <c:pt idx="4">
                  <c:v>Lancashire Teaching Hospitals NHS Foundation Trust</c:v>
                </c:pt>
              </c:strCache>
            </c:strRef>
          </c:cat>
          <c:val>
            <c:numRef>
              <c:f>Sheet1!$C$2:$C$6</c:f>
              <c:numCache>
                <c:formatCode>0.0</c:formatCode>
                <c:ptCount val="5"/>
                <c:pt idx="0">
                  <c:v>2.8432104968761953</c:v>
                </c:pt>
                <c:pt idx="1">
                  <c:v>2.5955741285786118</c:v>
                </c:pt>
                <c:pt idx="2">
                  <c:v>2.5669780428534494</c:v>
                </c:pt>
                <c:pt idx="3">
                  <c:v>2.5252285823396994</c:v>
                </c:pt>
                <c:pt idx="4">
                  <c:v>2.4753210864623227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8B-4DED-BE7E-20907CF214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Sheet1!$B$2:$B$6</c:f>
              <c:numCache>
                <c:formatCode>0.0</c:formatCode>
                <c:ptCount val="5"/>
                <c:pt idx="0">
                  <c:v>9.3360545076423467</c:v>
                </c:pt>
                <c:pt idx="1">
                  <c:v>9.284000872283201</c:v>
                </c:pt>
                <c:pt idx="2">
                  <c:v>9.0966446212559511</c:v>
                </c:pt>
                <c:pt idx="3">
                  <c:v>9.0241010900647041</c:v>
                </c:pt>
                <c:pt idx="4">
                  <c:v>8.6531553449435954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33-4007-A8C8-E0C83174C22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University Hospitals Of Morecambe Bay NHS Foundation Trust</c:v>
                </c:pt>
                <c:pt idx="3">
                  <c:v>Warrington and Halton Teaching Hospitals NHS Foundation Trust</c:v>
                </c:pt>
                <c:pt idx="4">
                  <c:v>Bolton NHS Foundation Trust</c:v>
                </c:pt>
              </c:strCache>
            </c:strRef>
          </c:cat>
          <c:val>
            <c:numRef>
              <c:f>Sheet1!$C$2:$C$6</c:f>
              <c:numCache>
                <c:formatCode>0.0</c:formatCode>
                <c:ptCount val="5"/>
                <c:pt idx="0">
                  <c:v>0.66394549235765332</c:v>
                </c:pt>
                <c:pt idx="1">
                  <c:v>0.71599912771679897</c:v>
                </c:pt>
                <c:pt idx="2">
                  <c:v>0.90335537874404892</c:v>
                </c:pt>
                <c:pt idx="3">
                  <c:v>0.97589890993529593</c:v>
                </c:pt>
                <c:pt idx="4">
                  <c:v>1.3468446550564046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33-4007-A8C8-E0C83174C22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0.51715715345882884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0.29198213639974124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8.1402436616226481E-2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0.84982984459674515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8.1402436616226481E-2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0.29198213639974213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0.29034483994470683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9.3360545076423467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Sheet1!$B$2:$B$6</c:f>
              <c:numCache>
                <c:formatCode>0.0</c:formatCode>
                <c:ptCount val="5"/>
                <c:pt idx="0">
                  <c:v>8.4112711616418014</c:v>
                </c:pt>
                <c:pt idx="1">
                  <c:v>8.5156557883451853</c:v>
                </c:pt>
                <c:pt idx="2">
                  <c:v>8.5656708266887538</c:v>
                </c:pt>
                <c:pt idx="3">
                  <c:v>8.5832375763568205</c:v>
                </c:pt>
                <c:pt idx="4">
                  <c:v>8.6235497303825976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FA-41B8-8B92-B51655DE5D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Mid Cheshire Hospitals NHS Foundation Trust</c:v>
                </c:pt>
                <c:pt idx="2">
                  <c:v>Northern Care Alliance NHS Foundation Trust</c:v>
                </c:pt>
                <c:pt idx="3">
                  <c:v>Stockport NHS Foundation Trust</c:v>
                </c:pt>
                <c:pt idx="4">
                  <c:v>Blackpool Teaching Hospitals NHS Foundation Trust</c:v>
                </c:pt>
              </c:strCache>
            </c:strRef>
          </c:cat>
          <c:val>
            <c:numRef>
              <c:f>Sheet1!$C$2:$C$6</c:f>
              <c:numCache>
                <c:formatCode>0.0</c:formatCode>
                <c:ptCount val="5"/>
                <c:pt idx="0">
                  <c:v>1.5887288383581986</c:v>
                </c:pt>
                <c:pt idx="1">
                  <c:v>1.4843442116548147</c:v>
                </c:pt>
                <c:pt idx="2">
                  <c:v>1.4343291733112462</c:v>
                </c:pt>
                <c:pt idx="3">
                  <c:v>1.4167624236431795</c:v>
                </c:pt>
                <c:pt idx="4">
                  <c:v>1.3764502696174024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FA-41B8-8B92-B51655DE5D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Sheet1!$B$2:$B$6</c:f>
              <c:numCache>
                <c:formatCode>0.0</c:formatCode>
                <c:ptCount val="5"/>
                <c:pt idx="0">
                  <c:v>9.3542096990014247</c:v>
                </c:pt>
                <c:pt idx="1">
                  <c:v>9.3369018995188569</c:v>
                </c:pt>
                <c:pt idx="2">
                  <c:v>9.1153393143771329</c:v>
                </c:pt>
                <c:pt idx="3">
                  <c:v>9.0898024166218736</c:v>
                </c:pt>
                <c:pt idx="4">
                  <c:v>9.0028369787108637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2E8-4A10-9303-298C0A64ACF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Mersey and West Lancashire Teaching Hospitals NHS Trust</c:v>
                </c:pt>
                <c:pt idx="3">
                  <c:v>Wirral University Teaching Hospital NHS Foundation Trust</c:v>
                </c:pt>
                <c:pt idx="4">
                  <c:v>University Hospitals Of Morecambe Bay NHS Foundation Trust</c:v>
                </c:pt>
              </c:strCache>
            </c:strRef>
          </c:cat>
          <c:val>
            <c:numRef>
              <c:f>Sheet1!$C$2:$C$6</c:f>
              <c:numCache>
                <c:formatCode>0.0</c:formatCode>
                <c:ptCount val="5"/>
                <c:pt idx="0">
                  <c:v>0.64579030099857526</c:v>
                </c:pt>
                <c:pt idx="1">
                  <c:v>0.66309810048114315</c:v>
                </c:pt>
                <c:pt idx="2">
                  <c:v>0.88466068562286715</c:v>
                </c:pt>
                <c:pt idx="3">
                  <c:v>0.9101975833781264</c:v>
                </c:pt>
                <c:pt idx="4">
                  <c:v>0.99716302128913625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2E8-4A10-9303-298C0A64ACF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1.1039456698635997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0.30610588846635345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8.5340033095798518E-2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0.89093779103446735</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8.5340033095798518E-2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0.21230273853080561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9.4944290458144405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0.59692738421304004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0.21647583029911566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6.0351843000230332E-2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0.63006464535962436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6.0351843000230332E-2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0.21647583029911566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0.17250648553379833</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9.4865977664530945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0.56144776552052722</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0.22421606291387786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6.2509761983174705E-2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0.65259301220169963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6.2509761983175594E-2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0.22421606291387874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0.18844720025915684</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9.0296788862890356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9.3061368163542824</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Sheet1!$B$2:$B$6</c:f>
              <c:numCache>
                <c:formatCode>0.0</c:formatCode>
                <c:ptCount val="5"/>
                <c:pt idx="0">
                  <c:v>7.3731740639783272</c:v>
                </c:pt>
                <c:pt idx="1">
                  <c:v>8.0905361609089752</c:v>
                </c:pt>
                <c:pt idx="2">
                  <c:v>8.3305709564881472</c:v>
                </c:pt>
                <c:pt idx="3">
                  <c:v>8.360675659314893</c:v>
                </c:pt>
                <c:pt idx="4">
                  <c:v>8.427123690629724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F5-479D-8E0A-CE2732D3C1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Mid Cheshire Hospitals NHS Foundation Trust</c:v>
                </c:pt>
                <c:pt idx="2">
                  <c:v>Mersey and West Lancashire Teaching Hospitals NHS Trust</c:v>
                </c:pt>
                <c:pt idx="3">
                  <c:v>Northern Care Alliance NHS Foundation Trust</c:v>
                </c:pt>
                <c:pt idx="4">
                  <c:v>Manchester University NHS Foundation Trust</c:v>
                </c:pt>
              </c:strCache>
            </c:strRef>
          </c:cat>
          <c:val>
            <c:numRef>
              <c:f>Sheet1!$C$2:$C$6</c:f>
              <c:numCache>
                <c:formatCode>0.0</c:formatCode>
                <c:ptCount val="5"/>
                <c:pt idx="0">
                  <c:v>2.6268259360216728</c:v>
                </c:pt>
                <c:pt idx="1">
                  <c:v>1.9094638390910248</c:v>
                </c:pt>
                <c:pt idx="2">
                  <c:v>1.6694290435118528</c:v>
                </c:pt>
                <c:pt idx="3">
                  <c:v>1.639324340685107</c:v>
                </c:pt>
                <c:pt idx="4">
                  <c:v>1.572876309370276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F5-479D-8E0A-CE2732D3C1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Sheet1!$B$2:$B$6</c:f>
              <c:numCache>
                <c:formatCode>0.0</c:formatCode>
                <c:ptCount val="5"/>
                <c:pt idx="0">
                  <c:v>8.369683729206125</c:v>
                </c:pt>
                <c:pt idx="1">
                  <c:v>8.0548247187317745</c:v>
                </c:pt>
                <c:pt idx="2">
                  <c:v>8.0520438202005309</c:v>
                </c:pt>
                <c:pt idx="3">
                  <c:v>8.0197255064296353</c:v>
                </c:pt>
                <c:pt idx="4">
                  <c:v>7.9283016669462603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DE5-4034-8096-71C300C12F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Stockport NHS Foundation Trust</c:v>
                </c:pt>
                <c:pt idx="1">
                  <c:v>Warrington and Halton Teaching Hospitals NHS Foundation Trust</c:v>
                </c:pt>
                <c:pt idx="2">
                  <c:v>University Hospitals Of Morecambe Bay NHS Foundation Trust</c:v>
                </c:pt>
                <c:pt idx="3">
                  <c:v>Countess Of Chester Hospital NHS Foundation Trust</c:v>
                </c:pt>
                <c:pt idx="4">
                  <c:v>Alder Hey Children's NHS Foundation Trust</c:v>
                </c:pt>
              </c:strCache>
            </c:strRef>
          </c:cat>
          <c:val>
            <c:numRef>
              <c:f>Sheet1!$C$2:$C$6</c:f>
              <c:numCache>
                <c:formatCode>0.0</c:formatCode>
                <c:ptCount val="5"/>
                <c:pt idx="0">
                  <c:v>1.630316270793875</c:v>
                </c:pt>
                <c:pt idx="1">
                  <c:v>1.9451752812682255</c:v>
                </c:pt>
                <c:pt idx="2">
                  <c:v>1.9479561797994691</c:v>
                </c:pt>
                <c:pt idx="3">
                  <c:v>1.9802744935703647</c:v>
                </c:pt>
                <c:pt idx="4">
                  <c:v>2.0716983330537397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DE5-4034-8096-71C300C12F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Sheet1!$B$2:$B$6</c:f>
              <c:numCache>
                <c:formatCode>0.0</c:formatCode>
                <c:ptCount val="5"/>
                <c:pt idx="0">
                  <c:v>9.3061368163542824</c:v>
                </c:pt>
                <c:pt idx="1">
                  <c:v>8.8830103905216582</c:v>
                </c:pt>
                <c:pt idx="2">
                  <c:v>8.8242365415016977</c:v>
                </c:pt>
                <c:pt idx="3">
                  <c:v>8.5388446456786049</c:v>
                </c:pt>
                <c:pt idx="4">
                  <c:v>8.4370133522532047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41-4610-A88D-4537912FBD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East Lancashire Hospitals NHS Trust</c:v>
                </c:pt>
                <c:pt idx="3">
                  <c:v>University Hospitals Of Morecambe Bay NHS Foundation Trust</c:v>
                </c:pt>
                <c:pt idx="4">
                  <c:v>Lancashire Teaching Hospitals NHS Foundation Trust</c:v>
                </c:pt>
              </c:strCache>
            </c:strRef>
          </c:cat>
          <c:val>
            <c:numRef>
              <c:f>Sheet1!$C$2:$C$6</c:f>
              <c:numCache>
                <c:formatCode>0.0</c:formatCode>
                <c:ptCount val="5"/>
                <c:pt idx="0">
                  <c:v>0.69386318364571764</c:v>
                </c:pt>
                <c:pt idx="1">
                  <c:v>1.1169896094783418</c:v>
                </c:pt>
                <c:pt idx="2">
                  <c:v>1.1757634584983023</c:v>
                </c:pt>
                <c:pt idx="3">
                  <c:v>1.4611553543213951</c:v>
                </c:pt>
                <c:pt idx="4">
                  <c:v>1.5629866477467953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41-4610-A88D-4537912FBD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0.5166972313491085</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0.2621731696666787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7.3091919558561536E-2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0.76306923013344718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7.3091919558562424E-2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0.26217316966667781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0.29660133069209849</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8.9432300359333325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0.70167107568180498</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0.2012412879100598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5.6104566483611507E-2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0.58572368344108838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5.6104566483611507E-2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0.2012412879100598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0.50494580586791749</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9.6690435967752304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8.7084796185883935</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Sheet1!$B$2:$B$6</c:f>
              <c:numCache>
                <c:formatCode>0.0</c:formatCode>
                <c:ptCount val="5"/>
                <c:pt idx="0">
                  <c:v>7.6008845037836634</c:v>
                </c:pt>
                <c:pt idx="1">
                  <c:v>7.7675388873671958</c:v>
                </c:pt>
                <c:pt idx="2">
                  <c:v>7.8340943006885926</c:v>
                </c:pt>
                <c:pt idx="3">
                  <c:v>7.8396865507052027</c:v>
                </c:pt>
                <c:pt idx="4">
                  <c:v>7.9948323351124104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C6-4217-8BA7-EAA8ADDED2F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Northern Care Alliance NHS Foundation Trust</c:v>
                </c:pt>
                <c:pt idx="2">
                  <c:v>Lancashire Teaching Hospitals NHS Foundation Trust</c:v>
                </c:pt>
                <c:pt idx="3">
                  <c:v>Mid Cheshire Hospitals NHS Foundation Trust</c:v>
                </c:pt>
                <c:pt idx="4">
                  <c:v>University Hospitals Of Morecambe Bay NHS Foundation Trust</c:v>
                </c:pt>
              </c:strCache>
            </c:strRef>
          </c:cat>
          <c:val>
            <c:numRef>
              <c:f>Sheet1!$C$2:$C$6</c:f>
              <c:numCache>
                <c:formatCode>0.0</c:formatCode>
                <c:ptCount val="5"/>
                <c:pt idx="0">
                  <c:v>2.3991154962163366</c:v>
                </c:pt>
                <c:pt idx="1">
                  <c:v>2.2324611126328042</c:v>
                </c:pt>
                <c:pt idx="2">
                  <c:v>2.1659056993114074</c:v>
                </c:pt>
                <c:pt idx="3">
                  <c:v>2.1603134492947973</c:v>
                </c:pt>
                <c:pt idx="4">
                  <c:v>2.0051676648875896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C6-4217-8BA7-EAA8ADDED2F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Sheet1!$B$2:$B$6</c:f>
              <c:numCache>
                <c:formatCode>0.0</c:formatCode>
                <c:ptCount val="5"/>
                <c:pt idx="0">
                  <c:v>8.743016385453048</c:v>
                </c:pt>
                <c:pt idx="1">
                  <c:v>8.7084796185883935</c:v>
                </c:pt>
                <c:pt idx="2">
                  <c:v>8.3527399771658839</c:v>
                </c:pt>
                <c:pt idx="3">
                  <c:v>8.2678273814474981</c:v>
                </c:pt>
                <c:pt idx="4">
                  <c:v>8.2367255163360902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2D-49D6-875C-DE5A433E099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Warrington and Halton Teaching Hospitals NHS Foundation Trust</c:v>
                </c:pt>
                <c:pt idx="1">
                  <c:v>Alder Hey Children's NHS Foundation Trust</c:v>
                </c:pt>
                <c:pt idx="2">
                  <c:v>East Lancashire Hospitals NHS Trust</c:v>
                </c:pt>
                <c:pt idx="3">
                  <c:v>Mersey and West Lancashire Teaching Hospitals NHS Trust</c:v>
                </c:pt>
                <c:pt idx="4">
                  <c:v>Stockport NHS Foundation Trust</c:v>
                </c:pt>
              </c:strCache>
            </c:strRef>
          </c:cat>
          <c:val>
            <c:numRef>
              <c:f>Sheet1!$C$2:$C$6</c:f>
              <c:numCache>
                <c:formatCode>0.0</c:formatCode>
                <c:ptCount val="5"/>
                <c:pt idx="0">
                  <c:v>1.256983614546952</c:v>
                </c:pt>
                <c:pt idx="1">
                  <c:v>1.2915203814116065</c:v>
                </c:pt>
                <c:pt idx="2">
                  <c:v>1.6472600228341161</c:v>
                </c:pt>
                <c:pt idx="3">
                  <c:v>1.7321726185525019</c:v>
                </c:pt>
                <c:pt idx="4">
                  <c:v>1.7632744836639098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2D-49D6-875C-DE5A433E099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0.54312178272890588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0.61062393941635928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0.1702373889635469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1.7772540948560476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0.17023738896354779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0.6106239394163584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0.64109652417460872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8.5776840803589298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0.12841806646788712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0.19922724655829605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5.5543066812772324E-2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0.57986170684866423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5.5543066812772324E-2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0.19922724655829605</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0.42428116347070066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9.0115687547674757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8.9287785313898915E-2</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0.29619484119768291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8.257690721749622E-2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0.86209115040096584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8.2576907217495332E-2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0.2961948411976838</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0.80312468158937556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8.5361860206387785</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0.19459467763936811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2.0883191002134733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8.3197877500434885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Sheet1!$B$2:$B$6</c:f>
              <c:numCache>
                <c:formatCode>0.0</c:formatCode>
                <c:ptCount val="5"/>
                <c:pt idx="0">
                  <c:v>6.4566289323991963</c:v>
                </c:pt>
                <c:pt idx="1">
                  <c:v>7.0491638659125613</c:v>
                </c:pt>
                <c:pt idx="2">
                  <c:v>7.5883167085195486</c:v>
                </c:pt>
                <c:pt idx="3">
                  <c:v>7.8486100939354859</c:v>
                </c:pt>
                <c:pt idx="4">
                  <c:v>8.0207153950222576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61-407C-A829-67528396A4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Blackpool Teaching Hospitals NHS Foundation Trust</c:v>
                </c:pt>
                <c:pt idx="1">
                  <c:v>Stockport NHS Foundation Trust</c:v>
                </c:pt>
                <c:pt idx="2">
                  <c:v>Mid Cheshire Hospitals NHS Foundation Trust</c:v>
                </c:pt>
                <c:pt idx="3">
                  <c:v>University Hospitals Of Morecambe Bay NHS Foundation Trust</c:v>
                </c:pt>
                <c:pt idx="4">
                  <c:v>Lancashire Teaching Hospitals NHS Foundation Trust</c:v>
                </c:pt>
              </c:strCache>
            </c:strRef>
          </c:cat>
          <c:val>
            <c:numRef>
              <c:f>Sheet1!$C$2:$C$6</c:f>
              <c:numCache>
                <c:formatCode>0.0</c:formatCode>
                <c:ptCount val="5"/>
                <c:pt idx="0">
                  <c:v>3.5433710676008037</c:v>
                </c:pt>
                <c:pt idx="1">
                  <c:v>2.9508361340874387</c:v>
                </c:pt>
                <c:pt idx="2">
                  <c:v>2.4116832914804514</c:v>
                </c:pt>
                <c:pt idx="3">
                  <c:v>2.1513899060645141</c:v>
                </c:pt>
                <c:pt idx="4">
                  <c:v>1.9792846049777424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61-407C-A829-67528396A4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Sheet1!$B$2:$B$6</c:f>
              <c:numCache>
                <c:formatCode>0.0</c:formatCode>
                <c:ptCount val="5"/>
                <c:pt idx="0">
                  <c:v>8.7247833541262239</c:v>
                </c:pt>
                <c:pt idx="1">
                  <c:v>8.5785850017384746</c:v>
                </c:pt>
                <c:pt idx="2">
                  <c:v>8.5174111523786351</c:v>
                </c:pt>
                <c:pt idx="3">
                  <c:v>8.3952082631222247</c:v>
                </c:pt>
                <c:pt idx="4">
                  <c:v>8.0991147489995292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30A-4531-A633-381C4AF293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Alder Hey Children's NHS Foundation Trust</c:v>
                </c:pt>
                <c:pt idx="2">
                  <c:v>Manchester University NHS Foundation Trust</c:v>
                </c:pt>
                <c:pt idx="3">
                  <c:v>Bolton NHS Foundation Trust</c:v>
                </c:pt>
                <c:pt idx="4">
                  <c:v>Mersey and West Lancashire Teaching Hospitals NHS Trust</c:v>
                </c:pt>
              </c:strCache>
            </c:strRef>
          </c:cat>
          <c:val>
            <c:numRef>
              <c:f>Sheet1!$C$2:$C$6</c:f>
              <c:numCache>
                <c:formatCode>0.0</c:formatCode>
                <c:ptCount val="5"/>
                <c:pt idx="0">
                  <c:v>1.2752166458737761</c:v>
                </c:pt>
                <c:pt idx="1">
                  <c:v>1.4214149982615254</c:v>
                </c:pt>
                <c:pt idx="2">
                  <c:v>1.4825888476213649</c:v>
                </c:pt>
                <c:pt idx="3">
                  <c:v>1.6047917368777753</c:v>
                </c:pt>
                <c:pt idx="4">
                  <c:v>1.9008852510004708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30A-4531-A633-381C4AF293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8.1653130519640627E-2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0.37672843221307595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0.10502907028110364</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1.0964885350537408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0.10502907028110364</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0.37672843221307595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0.73244456027939364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8.1420766064494288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1.176867599957979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0.50278325256116485</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0.14017221174201477</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1.4633779266719538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0.14017221174201566</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0.50278325256116396</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9.0456440607157518E-2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9.0150933970275222</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0.32767248307948194</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0.15536107545027278</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1.6219475005244561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0.15536107545027278</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5.4729988726931467E-2</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9.0358631273650651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9.0695040348444902</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Sheet1!$B$2:$B$6</c:f>
              <c:numCache>
                <c:formatCode>0.0</c:formatCode>
                <c:ptCount val="5"/>
                <c:pt idx="0">
                  <c:v>8.0290423538253748</c:v>
                </c:pt>
                <c:pt idx="1">
                  <c:v>8.2262495119010968</c:v>
                </c:pt>
                <c:pt idx="2">
                  <c:v>8.2378109789159915</c:v>
                </c:pt>
                <c:pt idx="3">
                  <c:v>8.2570912012426838</c:v>
                </c:pt>
                <c:pt idx="4">
                  <c:v>8.2616214473324732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87-49AE-89DF-84507827EB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Manchester University NHS Foundation Trust</c:v>
                </c:pt>
                <c:pt idx="2">
                  <c:v>Blackpool Teaching Hospitals NHS Foundation Trust</c:v>
                </c:pt>
                <c:pt idx="3">
                  <c:v>Mid Cheshire Hospitals NHS Foundation Trust</c:v>
                </c:pt>
                <c:pt idx="4">
                  <c:v>Lancashire Teaching Hospitals NHS Foundation Trust</c:v>
                </c:pt>
              </c:strCache>
            </c:strRef>
          </c:cat>
          <c:val>
            <c:numRef>
              <c:f>Sheet1!$C$2:$C$6</c:f>
              <c:numCache>
                <c:formatCode>0.0</c:formatCode>
                <c:ptCount val="5"/>
                <c:pt idx="0">
                  <c:v>1.9709576461746252</c:v>
                </c:pt>
                <c:pt idx="1">
                  <c:v>1.7737504880989032</c:v>
                </c:pt>
                <c:pt idx="2">
                  <c:v>1.7621890210840085</c:v>
                </c:pt>
                <c:pt idx="3">
                  <c:v>1.7429087987573162</c:v>
                </c:pt>
                <c:pt idx="4">
                  <c:v>1.7383785526675268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87-49AE-89DF-84507827EB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Sheet1!$B$2:$B$6</c:f>
              <c:numCache>
                <c:formatCode>0.0</c:formatCode>
                <c:ptCount val="5"/>
                <c:pt idx="0">
                  <c:v>9.0695040348444902</c:v>
                </c:pt>
                <c:pt idx="1">
                  <c:v>8.9855637552107126</c:v>
                </c:pt>
                <c:pt idx="2">
                  <c:v>8.7700770724449324</c:v>
                </c:pt>
                <c:pt idx="3">
                  <c:v>8.7642014241175943</c:v>
                </c:pt>
                <c:pt idx="4">
                  <c:v>8.6998938458360104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78-4C8B-AD66-C346086810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Mersey and West Lancashire Teaching Hospitals NHS Trust</c:v>
                </c:pt>
                <c:pt idx="3">
                  <c:v>East Cheshire NHS Trust</c:v>
                </c:pt>
                <c:pt idx="4">
                  <c:v>University Hospitals Of Morecambe Bay NHS Foundation Trust</c:v>
                </c:pt>
              </c:strCache>
            </c:strRef>
          </c:cat>
          <c:val>
            <c:numRef>
              <c:f>Sheet1!$C$2:$C$6</c:f>
              <c:numCache>
                <c:formatCode>0.0</c:formatCode>
                <c:ptCount val="5"/>
                <c:pt idx="0">
                  <c:v>0.93049596515550981</c:v>
                </c:pt>
                <c:pt idx="1">
                  <c:v>1.0144362447892874</c:v>
                </c:pt>
                <c:pt idx="2">
                  <c:v>1.2299229275550676</c:v>
                </c:pt>
                <c:pt idx="3">
                  <c:v>1.2357985758824057</c:v>
                </c:pt>
                <c:pt idx="4">
                  <c:v>1.3001061541639896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78-4C8B-AD66-C346086810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0.26504610288920016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0.34939946605202543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9.7409958841127242E-2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1.0169460967662172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9.7409958841126354E-2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0.34939946605202543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0.20142533319561373</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8.5885926474751297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0.28380590449023657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0.26047926791836673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7.2619672415632053E-2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0.75813903722069043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7.2619672415632053E-2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0.26047926791836673</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5.9095654654166552E-2</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9.2125953547214277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9.9474228773979156E-2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0.15496164637878707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1.6177775179065117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0.15496164637878884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0.22787825294250119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8.650454260311971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0.18210630055231203</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0.26168942296270004</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7.2957054594237292E-2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0.76166125911393223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7.2957054594237292E-2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0.26168942296270004</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9.2762447662192216E-2</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9.3587696358743067</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7.3898277665836787E-2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0.28327787932774395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7.8975754822157462E-2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0.82449563228487222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7.8975754822158351E-2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0.28327787932774307</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0.169547462134501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9.1180585013070985</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Sheet1!$B$2:$B$6</c:f>
              <c:numCache>
                <c:formatCode>0.0</c:formatCode>
                <c:ptCount val="5"/>
                <c:pt idx="0">
                  <c:v>8.0025311558192449</c:v>
                </c:pt>
                <c:pt idx="1">
                  <c:v>8.0248483520903715</c:v>
                </c:pt>
                <c:pt idx="2">
                  <c:v>8.0501100951099325</c:v>
                </c:pt>
                <c:pt idx="3">
                  <c:v>8.1164927553047015</c:v>
                </c:pt>
                <c:pt idx="4">
                  <c:v>8.1992797487080011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A1F-4970-937F-9AD6E3010D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Lancashire Hospitals NHS Trust</c:v>
                </c:pt>
                <c:pt idx="1">
                  <c:v>Northern Care Alliance NHS Foundation Trust</c:v>
                </c:pt>
                <c:pt idx="2">
                  <c:v>Stockport NHS Foundation Trust</c:v>
                </c:pt>
                <c:pt idx="3">
                  <c:v>Mid Cheshire Hospitals NHS Foundation Trust</c:v>
                </c:pt>
                <c:pt idx="4">
                  <c:v>Lancashire Teaching Hospitals NHS Foundation Trust</c:v>
                </c:pt>
              </c:strCache>
            </c:strRef>
          </c:cat>
          <c:val>
            <c:numRef>
              <c:f>Sheet1!$C$2:$C$6</c:f>
              <c:numCache>
                <c:formatCode>0.0</c:formatCode>
                <c:ptCount val="5"/>
                <c:pt idx="0">
                  <c:v>1.9974688441807551</c:v>
                </c:pt>
                <c:pt idx="1">
                  <c:v>1.9751516479096285</c:v>
                </c:pt>
                <c:pt idx="2">
                  <c:v>1.9498899048900675</c:v>
                </c:pt>
                <c:pt idx="3">
                  <c:v>1.8835072446952985</c:v>
                </c:pt>
                <c:pt idx="4">
                  <c:v>1.8007202512919989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A1F-4970-937F-9AD6E3010D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Sheet1!$B$2:$B$6</c:f>
              <c:numCache>
                <c:formatCode>0.0</c:formatCode>
                <c:ptCount val="5"/>
                <c:pt idx="0">
                  <c:v>9.6088783290378004</c:v>
                </c:pt>
                <c:pt idx="1">
                  <c:v>9.5128450591865228</c:v>
                </c:pt>
                <c:pt idx="2">
                  <c:v>9.2100449219793887</c:v>
                </c:pt>
                <c:pt idx="3">
                  <c:v>9.1334416223666075</c:v>
                </c:pt>
                <c:pt idx="4">
                  <c:v>9.0162329817411972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14-4EB4-82B9-0E0D8C8697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Alder Hey Children's NHS Foundation Trust</c:v>
                </c:pt>
                <c:pt idx="2">
                  <c:v>East Cheshire NHS Trust</c:v>
                </c:pt>
                <c:pt idx="3">
                  <c:v>Warrington and Halton Teaching Hospitals NHS Foundation Trust</c:v>
                </c:pt>
                <c:pt idx="4">
                  <c:v>Countess Of Chester Hospital NHS Foundation Trust</c:v>
                </c:pt>
              </c:strCache>
            </c:strRef>
          </c:cat>
          <c:val>
            <c:numRef>
              <c:f>Sheet1!$C$2:$C$6</c:f>
              <c:numCache>
                <c:formatCode>0.0</c:formatCode>
                <c:ptCount val="5"/>
                <c:pt idx="0">
                  <c:v>0.39112167096219963</c:v>
                </c:pt>
                <c:pt idx="1">
                  <c:v>0.48715494081347721</c:v>
                </c:pt>
                <c:pt idx="2">
                  <c:v>0.78995507802061127</c:v>
                </c:pt>
                <c:pt idx="3">
                  <c:v>0.8665583776333925</c:v>
                </c:pt>
                <c:pt idx="4">
                  <c:v>0.98376701825880275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14-4EB4-82B9-0E0D8C8697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8.4775109518728797E-2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0.30654427508095505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8.5462252006340833E-2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0.89221373905359869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8.5462252006340833E-2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0.30654427508095416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0.29355912698052578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9.5128450591865228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0.20351691276697359</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0.43626931005559744</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0.12162862186468004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1.269785489408477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0.12162862186468004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0.43626931005559655</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0.26443978421224301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9.0864420626486471</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0.82856392816827196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0.32401802188396545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9.0333801972098726E-2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0.94307202686951186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9.0333801972098726E-2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0.19588618214821452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9.5085852070310626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0.24589782639301649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0.23921785263566608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2.497400311105813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0.23921785263566431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0.77254482031297655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7.027913427272745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0.23729708291890939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2.6004896450708599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0.24909244462281865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0.89346888330744445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0.55279528175797488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5.4542799305817864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0.31551911121840082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0.1443862426994178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1.5073718096872728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0.14438624269941691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0.51789854656149359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7.5691582639839439E-2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8.6087894264365108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0.7828054298642535</c:v>
                </c:pt>
                <c:pt idx="1">
                  <c:v>8.5972850678733032E-2</c:v>
                </c:pt>
                <c:pt idx="2">
                  <c:v>2.714932126696833E-2</c:v>
                </c:pt>
                <c:pt idx="3">
                  <c:v>4.0723981900452483E-2</c:v>
                </c:pt>
                <c:pt idx="4">
                  <c:v>3.6199095022624438E-2</c:v>
                </c:pt>
                <c:pt idx="5">
                  <c:v>2.714932126696833E-2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7.1620307302744148</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Sheet1!$B$2:$B$6</c:f>
              <c:numCache>
                <c:formatCode>0.0</c:formatCode>
                <c:ptCount val="5"/>
                <c:pt idx="0">
                  <c:v>5.3268216458995266</c:v>
                </c:pt>
                <c:pt idx="1">
                  <c:v>5.628930847040559</c:v>
                </c:pt>
                <c:pt idx="2">
                  <c:v>5.7258200569468709</c:v>
                </c:pt>
                <c:pt idx="3">
                  <c:v>5.7291599199838554</c:v>
                </c:pt>
                <c:pt idx="4">
                  <c:v>5.9489666972831561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B4-4188-AD17-98D2F4EF4D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Tameside and Glossop Integrated Care NHS Foundation Trust</c:v>
                </c:pt>
                <c:pt idx="1">
                  <c:v>Stockport NHS Foundation Trust</c:v>
                </c:pt>
                <c:pt idx="2">
                  <c:v>Mid Cheshire Hospitals NHS Foundation Trust</c:v>
                </c:pt>
                <c:pt idx="3">
                  <c:v>Lancashire Teaching Hospitals NHS Foundation Trust</c:v>
                </c:pt>
                <c:pt idx="4">
                  <c:v>Northern Care Alliance NHS Foundation Trust</c:v>
                </c:pt>
              </c:strCache>
            </c:strRef>
          </c:cat>
          <c:val>
            <c:numRef>
              <c:f>Sheet1!$C$2:$C$6</c:f>
              <c:numCache>
                <c:formatCode>0.0</c:formatCode>
                <c:ptCount val="5"/>
                <c:pt idx="0">
                  <c:v>4.6731783541004734</c:v>
                </c:pt>
                <c:pt idx="1">
                  <c:v>4.371069152959441</c:v>
                </c:pt>
                <c:pt idx="2">
                  <c:v>4.2741799430531291</c:v>
                </c:pt>
                <c:pt idx="3">
                  <c:v>4.2708400800161446</c:v>
                </c:pt>
                <c:pt idx="4">
                  <c:v>4.0510333027168439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B4-4188-AD17-98D2F4EF4D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Sheet1!$B$2:$B$6</c:f>
              <c:numCache>
                <c:formatCode>0.0</c:formatCode>
                <c:ptCount val="5"/>
                <c:pt idx="0">
                  <c:v>7.1620307302744148</c:v>
                </c:pt>
                <c:pt idx="1">
                  <c:v>6.74764453550205</c:v>
                </c:pt>
                <c:pt idx="2">
                  <c:v>6.4850861056548084</c:v>
                </c:pt>
                <c:pt idx="3">
                  <c:v>6.3035819680903478</c:v>
                </c:pt>
                <c:pt idx="4">
                  <c:v>6.1934887465128234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74-4A06-8880-8A8E738686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Countess Of Chester Hospital NHS Foundation Trust</c:v>
                </c:pt>
                <c:pt idx="2">
                  <c:v>University Hospitals Of Morecambe Bay NHS Foundation Trust</c:v>
                </c:pt>
                <c:pt idx="3">
                  <c:v>Manchester University NHS Foundation Trust</c:v>
                </c:pt>
                <c:pt idx="4">
                  <c:v>Bolton NHS Foundation Trust</c:v>
                </c:pt>
              </c:strCache>
            </c:strRef>
          </c:cat>
          <c:val>
            <c:numRef>
              <c:f>Sheet1!$C$2:$C$6</c:f>
              <c:numCache>
                <c:formatCode>0.0</c:formatCode>
                <c:ptCount val="5"/>
                <c:pt idx="0">
                  <c:v>2.8379692697255852</c:v>
                </c:pt>
                <c:pt idx="1">
                  <c:v>3.25235546449795</c:v>
                </c:pt>
                <c:pt idx="2">
                  <c:v>3.5149138943451916</c:v>
                </c:pt>
                <c:pt idx="3">
                  <c:v>3.6964180319096522</c:v>
                </c:pt>
                <c:pt idx="4">
                  <c:v>3.8065112534871766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74-4A06-8880-8A8E738686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0.78027984555108709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0.65288000108043764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0.18201806302695189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1.900242654224936</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0.18201806302695189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0.65288000108043853</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0.26002599555167905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7.7491036186150222</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1.0082824377430457</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0.42151658771475109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0.11751567317516365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1.2268468908733379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0.11751567317516276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0.42151658771475198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0.59934578801895455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8.6608793275745075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0.82403925719968285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0.48480591434272924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0.13516026425475136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1.4110539087275162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0.13516026425475047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0.48480591434272924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0.39918184043084004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8.543131951541012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0.30434871571979505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0.6487978529192393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0.1808799906398959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1.8883613405931232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0.18087999063989635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0.64879785291923842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1.7730805810401753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6.568791320588395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0.11023867710172319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0.6628033062328047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0.18478460631158322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1.9291249720937853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0.18478460631158367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0.66280330623280559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0.96524335950924733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4.2882474330531384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0.16233334656758203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0.11003998158774664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1.1488017354200792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0.11003998158774664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0.39470205375859635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0.45750773692672375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8.6385378328849018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9.6917849381699916</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0.36199095022624428</c:v>
                </c:pt>
                <c:pt idx="1">
                  <c:v>0.63800904977375561</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Sheet1!$B$2:$B$6</c:f>
              <c:numCache>
                <c:formatCode>0.0</c:formatCode>
                <c:ptCount val="5"/>
                <c:pt idx="0">
                  <c:v>9.0751218303017467</c:v>
                </c:pt>
                <c:pt idx="1">
                  <c:v>9.3155771499021132</c:v>
                </c:pt>
                <c:pt idx="2">
                  <c:v>9.3315181765812802</c:v>
                </c:pt>
                <c:pt idx="3">
                  <c:v>9.4021779560485239</c:v>
                </c:pt>
                <c:pt idx="4">
                  <c:v>9.4450462207807462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C5-4404-AF1E-A3291E1DF88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Lancashire Hospitals NHS Trust</c:v>
                </c:pt>
                <c:pt idx="2">
                  <c:v>Countess Of Chester Hospital NHS Foundation Trust</c:v>
                </c:pt>
                <c:pt idx="3">
                  <c:v>Bolton NHS Foundation Trust</c:v>
                </c:pt>
                <c:pt idx="4">
                  <c:v>Mid Cheshire Hospitals NHS Foundation Trust</c:v>
                </c:pt>
              </c:strCache>
            </c:strRef>
          </c:cat>
          <c:val>
            <c:numRef>
              <c:f>Sheet1!$C$2:$C$6</c:f>
              <c:numCache>
                <c:formatCode>0.0</c:formatCode>
                <c:ptCount val="5"/>
                <c:pt idx="0">
                  <c:v>0.92487816969825332</c:v>
                </c:pt>
                <c:pt idx="1">
                  <c:v>0.68442285009788684</c:v>
                </c:pt>
                <c:pt idx="2">
                  <c:v>0.66848182341871976</c:v>
                </c:pt>
                <c:pt idx="3">
                  <c:v>0.59782204395147609</c:v>
                </c:pt>
                <c:pt idx="4">
                  <c:v>0.55495377921925382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C5-4404-AF1E-A3291E1DF88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9.7714579769144656</c:v>
                </c:pt>
                <c:pt idx="1">
                  <c:v>9.7054750889696404</c:v>
                </c:pt>
                <c:pt idx="2">
                  <c:v>9.6917849381699916</c:v>
                </c:pt>
                <c:pt idx="3">
                  <c:v>9.6563643170380615</c:v>
                </c:pt>
                <c:pt idx="4">
                  <c:v>9.6532194464187899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40-4B5D-9592-65064D1313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University Hospitals Of Morecambe Bay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0.2285420230855344</c:v>
                </c:pt>
                <c:pt idx="1">
                  <c:v>0.2945249110303596</c:v>
                </c:pt>
                <c:pt idx="2">
                  <c:v>0.30821506183000835</c:v>
                </c:pt>
                <c:pt idx="3">
                  <c:v>0.34363568296193847</c:v>
                </c:pt>
                <c:pt idx="4">
                  <c:v>0.34678055358121007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40-4B5D-9592-65064D1313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0.2436861749366237</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0.11751904356120946</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3.2763430710684105E-2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0.34204555031425343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3.2763430710684105E-2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5.3329101238951182E-2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9.6606090691193778</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1.6058588342983349E-2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0.30866920976006718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8.6054667907749405E-2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0.89839847668993045</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8.6054667907749405E-2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0.28703685966191728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9.5111346438045601</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0.15394747466849346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9.3236350403918422E-2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2.5993597408618285E-2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0.27136945482874353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2.5993597408618285E-2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5.6828797918218044E-3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9.9036111015860371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7.7009473849716903</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Sheet1!$B$2:$B$6</c:f>
              <c:numCache>
                <c:formatCode>0.0</c:formatCode>
                <c:ptCount val="5"/>
                <c:pt idx="0">
                  <c:v>6.4689847440743229</c:v>
                </c:pt>
                <c:pt idx="1">
                  <c:v>6.5916673725857384</c:v>
                </c:pt>
                <c:pt idx="2">
                  <c:v>6.6221083080213434</c:v>
                </c:pt>
                <c:pt idx="3">
                  <c:v>6.6711446779537953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F7-42A9-83C0-3D189EE1D0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Mersey and West Lancashire Teaching Hospitals NHS Trust</c:v>
                </c:pt>
                <c:pt idx="3">
                  <c:v>University Hospitals Of Morecambe Bay NHS Foundation Trust</c:v>
                </c:pt>
                <c:pt idx="4">
                  <c:v>Northern Care Alliance NHS Foundation Trust</c:v>
                </c:pt>
              </c:strCache>
            </c:strRef>
          </c:cat>
          <c:val>
            <c:numRef>
              <c:f>Sheet1!$C$2:$C$6</c:f>
              <c:numCache>
                <c:formatCode>0.0</c:formatCode>
                <c:ptCount val="5"/>
                <c:pt idx="0">
                  <c:v>3.5310152559256771</c:v>
                </c:pt>
                <c:pt idx="1">
                  <c:v>3.4083326274142616</c:v>
                </c:pt>
                <c:pt idx="2">
                  <c:v>3.3778916919786566</c:v>
                </c:pt>
                <c:pt idx="3">
                  <c:v>3.3288553220462047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F7-42A9-83C0-3D189EE1D0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Sheet1!$B$2:$B$6</c:f>
              <c:numCache>
                <c:formatCode>0.0</c:formatCode>
                <c:ptCount val="5"/>
                <c:pt idx="0">
                  <c:v>7.7009473849716903</c:v>
                </c:pt>
                <c:pt idx="1">
                  <c:v>7.1441096706730249</c:v>
                </c:pt>
                <c:pt idx="2">
                  <c:v>6.6963276767193696</c:v>
                </c:pt>
                <c:pt idx="3">
                  <c:v>6.6877445260604373</c:v>
                </c:pt>
                <c:pt idx="4">
                  <c:v>6.6754983451582994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FF-49AF-B4F6-434CEDDC01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Mid Cheshire Hospitals NHS Foundation Trust</c:v>
                </c:pt>
                <c:pt idx="3">
                  <c:v>East Lancashire Hospitals NHS Trust</c:v>
                </c:pt>
                <c:pt idx="4">
                  <c:v>Northern Care Alliance NHS Foundation Trust</c:v>
                </c:pt>
              </c:strCache>
            </c:strRef>
          </c:cat>
          <c:val>
            <c:numRef>
              <c:f>Sheet1!$C$2:$C$6</c:f>
              <c:numCache>
                <c:formatCode>0.0</c:formatCode>
                <c:ptCount val="5"/>
                <c:pt idx="0">
                  <c:v>2.2990526150283097</c:v>
                </c:pt>
                <c:pt idx="1">
                  <c:v>2.8558903293269751</c:v>
                </c:pt>
                <c:pt idx="2">
                  <c:v>3.3036723232806304</c:v>
                </c:pt>
                <c:pt idx="3">
                  <c:v>3.3122554739395627</c:v>
                </c:pt>
                <c:pt idx="4">
                  <c:v>3.3245016548417006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FF-49AF-B4F6-434CEDDC01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6.0768098980070073E-2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0.81488192563769224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0.22718298838192097</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2.3717580423525915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0.2271829883819203</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0.81488192563769335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0.27415812899731673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4.7228442692830201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0.16081785823729966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0.45493219410642638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0.12683169440451536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1.3241048256809158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0.12683169440451536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0.28952512058236834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9.6413961832553934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0.3755656108597285</c:v>
                </c:pt>
                <c:pt idx="1">
                  <c:v>0.32126696832579194</c:v>
                </c:pt>
                <c:pt idx="2">
                  <c:v>0.30316742081447962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0.58053607128430329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0.54008181309602499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0.15057077155547827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1.5719374101179815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0.15057077155547738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0.46503086500342405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8.7096333732585425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0.16107537297701713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0.87203717614940546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0.24311744490187071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2.5381114989687106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0.24311744490187159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0.87203717614940413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0.62670247191408279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7.7456553334413822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9.4665674954817369E-2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0.33917683158922785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9.4559964782691353E-2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0.98719256470426142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9.4559964782691353E-2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0.33917683158922785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0.13510124967622517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8.168851396611629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0.22961107314590024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0.68829284018158177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0.19189089780333823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2.0033136431598635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0.19189089780333912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0.60737056432338754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7.2173037539801683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0.31161978592578077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0.11949095420202482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1.2474685434659447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0.11949095420202305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0.42860171683602744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0.32085046138752915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8.9126978817967348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9.2339156006971379</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Sheet1!$B$2:$B$6</c:f>
              <c:numCache>
                <c:formatCode>0.0</c:formatCode>
                <c:ptCount val="5"/>
                <c:pt idx="0">
                  <c:v>7.867547399516126</c:v>
                </c:pt>
                <c:pt idx="1">
                  <c:v>8.0928805871792999</c:v>
                </c:pt>
                <c:pt idx="2">
                  <c:v>8.1523621408919649</c:v>
                </c:pt>
                <c:pt idx="3">
                  <c:v>8.2051803723699503</c:v>
                </c:pt>
                <c:pt idx="4">
                  <c:v>8.2852249272429148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77-4875-A068-BFC5BD7A6C4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Blackpool Teaching Hospitals NHS Foundation Trust</c:v>
                </c:pt>
                <c:pt idx="4">
                  <c:v>Manchester University NHS Foundation Trust</c:v>
                </c:pt>
              </c:strCache>
            </c:strRef>
          </c:cat>
          <c:val>
            <c:numRef>
              <c:f>Sheet1!$C$2:$C$6</c:f>
              <c:numCache>
                <c:formatCode>0.0</c:formatCode>
                <c:ptCount val="5"/>
                <c:pt idx="0">
                  <c:v>2.132452600483874</c:v>
                </c:pt>
                <c:pt idx="1">
                  <c:v>1.9071194128207001</c:v>
                </c:pt>
                <c:pt idx="2">
                  <c:v>1.8476378591080351</c:v>
                </c:pt>
                <c:pt idx="3">
                  <c:v>1.7948196276300497</c:v>
                </c:pt>
                <c:pt idx="4">
                  <c:v>1.7147750727570852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77-4875-A068-BFC5BD7A6C4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Sheet1!$B$2:$B$6</c:f>
              <c:numCache>
                <c:formatCode>0.0</c:formatCode>
                <c:ptCount val="5"/>
                <c:pt idx="0">
                  <c:v>9.2339156006971379</c:v>
                </c:pt>
                <c:pt idx="1">
                  <c:v>8.9714744181069399</c:v>
                </c:pt>
                <c:pt idx="2">
                  <c:v>8.8601505140989261</c:v>
                </c:pt>
                <c:pt idx="3">
                  <c:v>8.8050149005778238</c:v>
                </c:pt>
                <c:pt idx="4">
                  <c:v>8.7934189587277469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72A-4118-977F-FB94B18895D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Mersey and West Lancashire Teaching Hospitals NHS Trust</c:v>
                </c:pt>
                <c:pt idx="2">
                  <c:v>Wirral University Teaching Hospital NHS Foundation Trust</c:v>
                </c:pt>
                <c:pt idx="3">
                  <c:v>University Hospitals Of Morecambe Bay NHS Foundation Trust</c:v>
                </c:pt>
                <c:pt idx="4">
                  <c:v>Stockport NHS Foundation Trust</c:v>
                </c:pt>
              </c:strCache>
            </c:strRef>
          </c:cat>
          <c:val>
            <c:numRef>
              <c:f>Sheet1!$C$2:$C$6</c:f>
              <c:numCache>
                <c:formatCode>0.0</c:formatCode>
                <c:ptCount val="5"/>
                <c:pt idx="0">
                  <c:v>0.7660843993028621</c:v>
                </c:pt>
                <c:pt idx="1">
                  <c:v>1.0285255818930601</c:v>
                </c:pt>
                <c:pt idx="2">
                  <c:v>1.1398494859010739</c:v>
                </c:pt>
                <c:pt idx="3">
                  <c:v>1.1949850994221762</c:v>
                </c:pt>
                <c:pt idx="4">
                  <c:v>1.2065810412722531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72A-4118-977F-FB94B18895D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0.10471968831712708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0.35965751739518481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0.10026982686101338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1.0468027115794243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0.10026982686101249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0.35965751739518659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0.22487721021599683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8.9980875647056529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0.18377905011668716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0.28073659229818126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7.8267262998313214E-2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0.81709907855032071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7.8267262998313214E-2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0.11688719979989592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9.5483556657428679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0.47058823529411759</c:v>
                </c:pt>
                <c:pt idx="1">
                  <c:v>0.52941176470588236</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0.20358790267037197</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0.38915161173937474</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0.10849255985081108</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1.1326468728767702</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0.10849255985081285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0.38915161173937385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0.19967252073617203</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9.1553035716428948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8.9799672255759173</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Sheet1!$B$2:$B$6</c:f>
              <c:numCache>
                <c:formatCode>0.0</c:formatCode>
                <c:ptCount val="5"/>
                <c:pt idx="0">
                  <c:v>7.9700096482064016</c:v>
                </c:pt>
                <c:pt idx="1">
                  <c:v>8.0440635477543729</c:v>
                </c:pt>
                <c:pt idx="2">
                  <c:v>8.1181798516012993</c:v>
                </c:pt>
                <c:pt idx="3">
                  <c:v>8.1566950905181841</c:v>
                </c:pt>
                <c:pt idx="4">
                  <c:v>8.1601686250155012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A93-4050-A726-0CC3C951D5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Mid Cheshire Hospitals NHS Foundation Trust</c:v>
                </c:pt>
                <c:pt idx="3">
                  <c:v>East Lancashire Hospitals NHS Trust</c:v>
                </c:pt>
                <c:pt idx="4">
                  <c:v>Blackpool Teaching Hospitals NHS Foundation Trust</c:v>
                </c:pt>
              </c:strCache>
            </c:strRef>
          </c:cat>
          <c:val>
            <c:numRef>
              <c:f>Sheet1!$C$2:$C$6</c:f>
              <c:numCache>
                <c:formatCode>0.0</c:formatCode>
                <c:ptCount val="5"/>
                <c:pt idx="0">
                  <c:v>2.0299903517935984</c:v>
                </c:pt>
                <c:pt idx="1">
                  <c:v>1.9559364522456271</c:v>
                </c:pt>
                <c:pt idx="2">
                  <c:v>1.8818201483987007</c:v>
                </c:pt>
                <c:pt idx="3">
                  <c:v>1.8433049094818159</c:v>
                </c:pt>
                <c:pt idx="4">
                  <c:v>1.8398313749844988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A93-4050-A726-0CC3C951D5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Sheet1!$B$2:$B$6</c:f>
              <c:numCache>
                <c:formatCode>0.0</c:formatCode>
                <c:ptCount val="5"/>
                <c:pt idx="0">
                  <c:v>8.9799672255759173</c:v>
                </c:pt>
                <c:pt idx="1">
                  <c:v>8.7765448096660421</c:v>
                </c:pt>
                <c:pt idx="2">
                  <c:v>8.6785420394463664</c:v>
                </c:pt>
                <c:pt idx="3">
                  <c:v>8.6664606923647227</c:v>
                </c:pt>
                <c:pt idx="4">
                  <c:v>8.5903796054161852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824-4ADE-9ECA-5030449AC5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Wirral University Teaching Hospital NHS Foundation Trust</c:v>
                </c:pt>
                <c:pt idx="3">
                  <c:v>University Hospitals Of Morecambe Bay NHS Foundation Trust</c:v>
                </c:pt>
                <c:pt idx="4">
                  <c:v>Bolton NHS Foundation Trust</c:v>
                </c:pt>
              </c:strCache>
            </c:strRef>
          </c:cat>
          <c:val>
            <c:numRef>
              <c:f>Sheet1!$C$2:$C$6</c:f>
              <c:numCache>
                <c:formatCode>0.0</c:formatCode>
                <c:ptCount val="5"/>
                <c:pt idx="0">
                  <c:v>1.0200327744240827</c:v>
                </c:pt>
                <c:pt idx="1">
                  <c:v>1.2234551903339579</c:v>
                </c:pt>
                <c:pt idx="2">
                  <c:v>1.3214579605536336</c:v>
                </c:pt>
                <c:pt idx="3">
                  <c:v>1.3335393076352773</c:v>
                </c:pt>
                <c:pt idx="4">
                  <c:v>1.4096203945838148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824-4ADE-9ECA-5030449AC5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0.12923810125128199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0.30676662678503597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8.5524241999019424E-2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0.89286090574829302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8.5524241999019424E-2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0.30676662678503597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0.31991697427681487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9.0937253104664642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0.3139409280463159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0.18598100184619781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5.1850112822931393E-2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0.54130779316073685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5.1850112822931393E-2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0.18598100184619781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0.18040956814427567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9.6665174567171892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0.20943647803859733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7.8865205483939604E-2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0.82334151293876801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7.8865205483939604E-2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0.28288135026433281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0.18246483990902895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9.107478933874976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1.55794334884515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0.45606888008965196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0.12714859395817513</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1.3274132118869746</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0.12714859395817513</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0.45606888008965285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3.48222518431065E-2</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8.0521472012450399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Sheet1!$B$2:$B$6</c:f>
              <c:numCache>
                <c:formatCode>0.0</c:formatCode>
                <c:ptCount val="5"/>
                <c:pt idx="0">
                  <c:v>7.703432233009889</c:v>
                </c:pt>
                <c:pt idx="1">
                  <c:v>7.8601596635136843</c:v>
                </c:pt>
                <c:pt idx="2">
                  <c:v>7.961498626485322</c:v>
                </c:pt>
                <c:pt idx="3">
                  <c:v>8.0088752652126534</c:v>
                </c:pt>
                <c:pt idx="4">
                  <c:v>8.0158453752950507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73-4CE8-8F4D-4EF69611B59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Cheshire Hospitals NHS Foundation Trust</c:v>
                </c:pt>
                <c:pt idx="1">
                  <c:v>Stockport NHS Foundation Trust</c:v>
                </c:pt>
                <c:pt idx="2">
                  <c:v>Lancashire Teaching Hospitals NHS Foundation Trust</c:v>
                </c:pt>
                <c:pt idx="3">
                  <c:v>Blackpool Teaching Hospitals NHS Foundation Trust</c:v>
                </c:pt>
                <c:pt idx="4">
                  <c:v>East Lancashire Hospitals NHS Trust</c:v>
                </c:pt>
              </c:strCache>
            </c:strRef>
          </c:cat>
          <c:val>
            <c:numRef>
              <c:f>Sheet1!$C$2:$C$6</c:f>
              <c:numCache>
                <c:formatCode>0.0</c:formatCode>
                <c:ptCount val="5"/>
                <c:pt idx="0">
                  <c:v>2.296567766990111</c:v>
                </c:pt>
                <c:pt idx="1">
                  <c:v>2.1398403364863157</c:v>
                </c:pt>
                <c:pt idx="2">
                  <c:v>2.038501373514678</c:v>
                </c:pt>
                <c:pt idx="3">
                  <c:v>1.9911247347873466</c:v>
                </c:pt>
                <c:pt idx="4">
                  <c:v>1.9841546247049493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73-4CE8-8F4D-4EF69611B59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11</c:v>
                </c:pt>
                <c:pt idx="1">
                  <c:v>28</c:v>
                </c:pt>
                <c:pt idx="2">
                  <c:v>10</c:v>
                </c:pt>
                <c:pt idx="3">
                  <c:v>31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Sheet1!$B$2:$B$6</c:f>
              <c:numCache>
                <c:formatCode>0.0</c:formatCode>
                <c:ptCount val="5"/>
                <c:pt idx="0">
                  <c:v>9.0172350464254798</c:v>
                </c:pt>
                <c:pt idx="1">
                  <c:v>8.9692373145517372</c:v>
                </c:pt>
                <c:pt idx="2">
                  <c:v>8.836092813650481</c:v>
                </c:pt>
                <c:pt idx="3">
                  <c:v>8.8152254028037689</c:v>
                </c:pt>
                <c:pt idx="4">
                  <c:v>8.793871113656154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5B-4047-A8A7-7796F3721DA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Manchester University NHS Foundation Trust</c:v>
                </c:pt>
                <c:pt idx="3">
                  <c:v>Mersey and West Lancashire Teaching Hospitals NHS Trust</c:v>
                </c:pt>
                <c:pt idx="4">
                  <c:v>Warrington and Halton Teaching Hospitals NHS Foundation Trust</c:v>
                </c:pt>
              </c:strCache>
            </c:strRef>
          </c:cat>
          <c:val>
            <c:numRef>
              <c:f>Sheet1!$C$2:$C$6</c:f>
              <c:numCache>
                <c:formatCode>0.0</c:formatCode>
                <c:ptCount val="5"/>
                <c:pt idx="0">
                  <c:v>0.98276495357452021</c:v>
                </c:pt>
                <c:pt idx="1">
                  <c:v>1.0307626854482628</c:v>
                </c:pt>
                <c:pt idx="2">
                  <c:v>1.163907186349519</c:v>
                </c:pt>
                <c:pt idx="3">
                  <c:v>1.1847745971962311</c:v>
                </c:pt>
                <c:pt idx="4">
                  <c:v>1.206128886343846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5B-4047-A8A7-7796F3721DA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0.23888536272936278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0.30233805098212052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8.4289588175528785E-2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0.87997129567563093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8.4289588175527896E-2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0.3023380509821223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2.0308538355411798E-2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8.9493243092823906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0.75542450754246371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0.26712029530114112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7.4471141198136692E-2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0.77746810761607765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7.4471141198136692E-2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0.26712029530114201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0.58604334415689685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9.045023802819971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0.7137026587633466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0.34921119164610381</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9.7357469344396819E-2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1.0163981138961118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9.7357469344395042E-2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0.34921119164610559</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0.18498834365393257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8.8918829399807802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0.6808146636547816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0.32920858332428704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9.1780891694292599E-2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0.95817943746863232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9.1780891694291711E-2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0.32920858332428615</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0.12611329505699764</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8.8279570407502632</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0.4811677707293498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0.22218266295386435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6.194286527709103E-2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0.646674691329995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6.194286527709103E-2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0.22218266295386435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0.34456511554724223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9.3266829743254593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0.82817423691415648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0.33628500295610753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9.3753744580609144E-2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0.97877574061978834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9.3753744580610032E-2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0.33628500295610664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0.39857327627638917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9.0625392113940144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0.48853345761959943</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0.52705751833874626</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0.14693969555362685</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1.5340294938117358</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0.14693969555362507</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0.42244105945773036</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9.2360532426010042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8.0909977599852922</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Sheet1!$B$2:$B$6</c:f>
              <c:numCache>
                <c:formatCode>0.0</c:formatCode>
                <c:ptCount val="5"/>
                <c:pt idx="0">
                  <c:v>6.7029812570701388</c:v>
                </c:pt>
                <c:pt idx="1">
                  <c:v>6.8410919222813842</c:v>
                </c:pt>
                <c:pt idx="2">
                  <c:v>6.9245128447953794</c:v>
                </c:pt>
                <c:pt idx="3">
                  <c:v>6.9678616657920562</c:v>
                </c:pt>
                <c:pt idx="4">
                  <c:v>7.3193659894856991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EA-4E79-B094-136633E0CF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Tameside and Glossop Integrated Care NHS Foundation Trust</c:v>
                </c:pt>
                <c:pt idx="2">
                  <c:v>East Cheshire NHS Trust</c:v>
                </c:pt>
                <c:pt idx="3">
                  <c:v>Lancashire Teaching Hospitals NHS Foundation Trust</c:v>
                </c:pt>
                <c:pt idx="4">
                  <c:v>University Hospitals Of Morecambe Bay NHS Foundation Trust</c:v>
                </c:pt>
              </c:strCache>
            </c:strRef>
          </c:cat>
          <c:val>
            <c:numRef>
              <c:f>Sheet1!$C$2:$C$6</c:f>
              <c:numCache>
                <c:formatCode>0.0</c:formatCode>
                <c:ptCount val="5"/>
                <c:pt idx="0">
                  <c:v>3.2970187429298612</c:v>
                </c:pt>
                <c:pt idx="1">
                  <c:v>3.1589080777186158</c:v>
                </c:pt>
                <c:pt idx="2">
                  <c:v>3.0754871552046206</c:v>
                </c:pt>
                <c:pt idx="3">
                  <c:v>3.0321383342079438</c:v>
                </c:pt>
                <c:pt idx="4">
                  <c:v>2.6806340105143009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EA-4E79-B094-136633E0CF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8.7096333732585425</c:v>
                </c:pt>
                <c:pt idx="1">
                  <c:v>9.3337105081007525</c:v>
                </c:pt>
                <c:pt idx="2">
                  <c:v>8.9493243092823906</c:v>
                </c:pt>
                <c:pt idx="3">
                  <c:v>8.8279570407502632</c:v>
                </c:pt>
                <c:pt idx="4">
                  <c:v>9.7965288198058236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8.3860240915862114</c:v>
                </c:pt>
                <c:pt idx="1">
                  <c:v>8.9973219852825554</c:v>
                </c:pt>
                <c:pt idx="2">
                  <c:v>8.5167053051106389</c:v>
                </c:pt>
                <c:pt idx="3">
                  <c:v>8.3480072980983984</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Sheet1!$B$2:$B$6</c:f>
              <c:numCache>
                <c:formatCode>0.0</c:formatCode>
                <c:ptCount val="5"/>
                <c:pt idx="0">
                  <c:v>8.0909977599852922</c:v>
                </c:pt>
                <c:pt idx="1">
                  <c:v>7.96047406537539</c:v>
                </c:pt>
                <c:pt idx="2">
                  <c:v>7.8119593256366251</c:v>
                </c:pt>
                <c:pt idx="3">
                  <c:v>7.7920283397044718</c:v>
                </c:pt>
                <c:pt idx="4">
                  <c:v>7.772786690484649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F8-405C-8049-94962F1CFA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Bolton NHS Foundation Trust</c:v>
                </c:pt>
                <c:pt idx="2">
                  <c:v>Stockport NHS Foundation Trust</c:v>
                </c:pt>
                <c:pt idx="3">
                  <c:v>Mid Cheshire Hospitals NHS Foundation Trust</c:v>
                </c:pt>
                <c:pt idx="4">
                  <c:v>East Lancashire Hospitals NHS Trust</c:v>
                </c:pt>
              </c:strCache>
            </c:strRef>
          </c:cat>
          <c:val>
            <c:numRef>
              <c:f>Sheet1!$C$2:$C$6</c:f>
              <c:numCache>
                <c:formatCode>0.0</c:formatCode>
                <c:ptCount val="5"/>
                <c:pt idx="0">
                  <c:v>1.9090022400147078</c:v>
                </c:pt>
                <c:pt idx="1">
                  <c:v>2.03952593462461</c:v>
                </c:pt>
                <c:pt idx="2">
                  <c:v>2.1880406743633749</c:v>
                </c:pt>
                <c:pt idx="3">
                  <c:v>2.2079716602955282</c:v>
                </c:pt>
                <c:pt idx="4">
                  <c:v>2.227213309515351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F8-405C-8049-94962F1CFA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0.525362427013226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0.37629200724535128</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0.10490739826304463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1.0952182965142434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0.10490739826304463</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0.37629200724535217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0.37383197970056692</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9.1007131728027879</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0.33589463741182257</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0.25359727350739902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7.0701023827265175E-2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0.73810861922011028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7.0701023827265175E-2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0.19742628185466948</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9.6242013112234819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0.7324355931442339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0.64982170257291827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0.18116543226850368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1.8913413105419892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0.18116543226850368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0.55444588128233896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7.7644230945587571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0.76407342190276095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0.28588521322152927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2.984600909060882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0.28588521322152971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0.72489461344623951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5.874653461356143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8.9450372926972754</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Sheet1!$B$2:$B$6</c:f>
              <c:numCache>
                <c:formatCode>0.0</c:formatCode>
                <c:ptCount val="5"/>
                <c:pt idx="0">
                  <c:v>7.8104602728629322</c:v>
                </c:pt>
                <c:pt idx="1">
                  <c:v>8.0344037679308524</c:v>
                </c:pt>
                <c:pt idx="2">
                  <c:v>8.0493175609671717</c:v>
                </c:pt>
                <c:pt idx="3">
                  <c:v>8.1081108766504428</c:v>
                </c:pt>
                <c:pt idx="4">
                  <c:v>8.1231124509536237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9B-4936-8554-0E767F6111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Mid Cheshire Hospitals NHS Foundation Trust</c:v>
                </c:pt>
                <c:pt idx="2">
                  <c:v>Blackpool Teaching Hospitals NHS Foundation Trust</c:v>
                </c:pt>
                <c:pt idx="3">
                  <c:v>Lancashire Teaching Hospitals NHS Foundation Trust</c:v>
                </c:pt>
                <c:pt idx="4">
                  <c:v>Tameside and Glossop Integrated Care NHS Foundation Trust</c:v>
                </c:pt>
              </c:strCache>
            </c:strRef>
          </c:cat>
          <c:val>
            <c:numRef>
              <c:f>Sheet1!$C$2:$C$6</c:f>
              <c:numCache>
                <c:formatCode>0.0</c:formatCode>
                <c:ptCount val="5"/>
                <c:pt idx="0">
                  <c:v>2.1895397271370678</c:v>
                </c:pt>
                <c:pt idx="1">
                  <c:v>1.9655962320691476</c:v>
                </c:pt>
                <c:pt idx="2">
                  <c:v>1.9506824390328283</c:v>
                </c:pt>
                <c:pt idx="3">
                  <c:v>1.8918891233495572</c:v>
                </c:pt>
                <c:pt idx="4">
                  <c:v>1.8768875490463763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9B-4936-8554-0E767F6111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Sheet1!$B$2:$B$6</c:f>
              <c:numCache>
                <c:formatCode>0.0</c:formatCode>
                <c:ptCount val="5"/>
                <c:pt idx="0">
                  <c:v>8.9450372926972754</c:v>
                </c:pt>
                <c:pt idx="1">
                  <c:v>8.8149182852670869</c:v>
                </c:pt>
                <c:pt idx="2">
                  <c:v>8.6260250072505578</c:v>
                </c:pt>
                <c:pt idx="3">
                  <c:v>8.6110288739795724</c:v>
                </c:pt>
                <c:pt idx="4">
                  <c:v>8.6001552679635065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B3-4643-B4AB-85638314EE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Bolton NHS Foundation Trust</c:v>
                </c:pt>
                <c:pt idx="4">
                  <c:v>Mersey and West Lancashire Teaching Hospitals NHS Trust</c:v>
                </c:pt>
              </c:strCache>
            </c:strRef>
          </c:cat>
          <c:val>
            <c:numRef>
              <c:f>Sheet1!$C$2:$C$6</c:f>
              <c:numCache>
                <c:formatCode>0.0</c:formatCode>
                <c:ptCount val="5"/>
                <c:pt idx="0">
                  <c:v>1.0549627073027246</c:v>
                </c:pt>
                <c:pt idx="1">
                  <c:v>1.1850817147329131</c:v>
                </c:pt>
                <c:pt idx="2">
                  <c:v>1.3739749927494422</c:v>
                </c:pt>
                <c:pt idx="3">
                  <c:v>1.3889711260204276</c:v>
                </c:pt>
                <c:pt idx="4">
                  <c:v>1.3998447320364935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B3-4643-B4AB-85638314EE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0.21761250716196656</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0.15771500697804974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4.3969764785137144E-2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0.45903808199839347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4.3969764785137144E-2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0.15771500697804974</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0.13886708945784143</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9.8005736030677824</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0.24294942960592625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0.12099443691209721</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1.2631646888267953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0.12099443691209721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0.43399455410203025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0.51522883621431603</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8.3233893055084121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7.7456553334413822</c:v>
                </c:pt>
                <c:pt idx="1">
                  <c:v>7.4772329498928691</c:v>
                </c:pt>
                <c:pt idx="2">
                  <c:v>7.4315891492791319</c:v>
                </c:pt>
                <c:pt idx="3">
                  <c:v>6.568791320588395</c:v>
                </c:pt>
                <c:pt idx="4">
                  <c:v>4.7228442692830201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5.8631339540930876</c:v>
                </c:pt>
                <c:pt idx="2">
                  <c:v>5.8851012688846627</c:v>
                </c:pt>
                <c:pt idx="3">
                  <c:v>5.0366359906505567</c:v>
                </c:pt>
                <c:pt idx="4">
                  <c:v>3.2042575743585351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0.53887442203419944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0.32829393653807148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9.1525895008676805E-2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0.95551730838849736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9.1525895008675917E-2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0.32829393653807237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0.21561270248754916</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8.6311195703305312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0.28387433056835576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0.10037978169810824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1.0479506244184584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0.10037978169810735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0.36005191404443693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0.20018176966348733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8.5279903336899903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0.29906697192200138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0.12454985132415963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1.3002827089116842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0.12454985132415963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0.44674745854780973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6.5642532441255952E-2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8.411388671088222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0.43308838559040375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0.19532275630154672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5.4454524121213765E-2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0.5684974761836088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5.4454524121213765E-2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0.19532275630154672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0.12824818631141888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9.6543304898698015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0.21733152788451626</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0.29455471802859812</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8.2119653140378723E-2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0.85731748295990329</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8.2119653140379612E-2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0.29455471802859812</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0.1977284138435067</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9.266469075326194</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Sheet1!$B$2:$B$6</c:f>
              <c:numCache>
                <c:formatCode>0.0</c:formatCode>
                <c:ptCount val="5"/>
                <c:pt idx="0">
                  <c:v>7.0280279789522382</c:v>
                </c:pt>
                <c:pt idx="1">
                  <c:v>7.6618065775340822</c:v>
                </c:pt>
                <c:pt idx="2">
                  <c:v>7.676335234748886</c:v>
                </c:pt>
                <c:pt idx="3">
                  <c:v>7.7928980255133906</c:v>
                </c:pt>
                <c:pt idx="4">
                  <c:v>7.8471977001404616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46-4D82-93CE-0EE660D864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Lancashire Teaching Hospitals NHS Foundation Trust</c:v>
                </c:pt>
                <c:pt idx="2">
                  <c:v>Countess Of Chester Hospital NHS Foundation Trust</c:v>
                </c:pt>
                <c:pt idx="3">
                  <c:v>Stockport NHS Foundation Trust</c:v>
                </c:pt>
                <c:pt idx="4">
                  <c:v>Mersey and West Lancashire Teaching Hospitals NHS Trust</c:v>
                </c:pt>
              </c:strCache>
            </c:strRef>
          </c:cat>
          <c:val>
            <c:numRef>
              <c:f>Sheet1!$C$2:$C$6</c:f>
              <c:numCache>
                <c:formatCode>0.0</c:formatCode>
                <c:ptCount val="5"/>
                <c:pt idx="0">
                  <c:v>2.9719720210477618</c:v>
                </c:pt>
                <c:pt idx="1">
                  <c:v>2.3381934224659178</c:v>
                </c:pt>
                <c:pt idx="2">
                  <c:v>2.323664765251114</c:v>
                </c:pt>
                <c:pt idx="3">
                  <c:v>2.2071019744866094</c:v>
                </c:pt>
                <c:pt idx="4">
                  <c:v>2.1528022998595384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46-4D82-93CE-0EE660D864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Sheet1!$B$2:$B$6</c:f>
              <c:numCache>
                <c:formatCode>0.0</c:formatCode>
                <c:ptCount val="5"/>
                <c:pt idx="0">
                  <c:v>9.1113721177242013</c:v>
                </c:pt>
                <c:pt idx="1">
                  <c:v>8.8539428257285682</c:v>
                </c:pt>
                <c:pt idx="2">
                  <c:v>8.403612095985137</c:v>
                </c:pt>
                <c:pt idx="3">
                  <c:v>8.1756501977709011</c:v>
                </c:pt>
                <c:pt idx="4">
                  <c:v>8.1748737916898779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7E-441A-847A-726E3D193A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Bolton NHS Foundation Trust</c:v>
                </c:pt>
                <c:pt idx="1">
                  <c:v>Alder Hey Children's NHS Foundation Trust</c:v>
                </c:pt>
                <c:pt idx="2">
                  <c:v>Tameside and Glossop Integrated Care NHS Foundation Trust</c:v>
                </c:pt>
                <c:pt idx="3">
                  <c:v>Blackpool Teaching Hospitals NHS Foundation Trust</c:v>
                </c:pt>
                <c:pt idx="4">
                  <c:v>University Hospitals Of Morecambe Bay NHS Foundation Trust</c:v>
                </c:pt>
              </c:strCache>
            </c:strRef>
          </c:cat>
          <c:val>
            <c:numRef>
              <c:f>Sheet1!$C$2:$C$6</c:f>
              <c:numCache>
                <c:formatCode>0.0</c:formatCode>
                <c:ptCount val="5"/>
                <c:pt idx="0">
                  <c:v>0.8886278822757987</c:v>
                </c:pt>
                <c:pt idx="1">
                  <c:v>1.1460571742714318</c:v>
                </c:pt>
                <c:pt idx="2">
                  <c:v>1.596387904014863</c:v>
                </c:pt>
                <c:pt idx="3">
                  <c:v>1.8243498022290989</c:v>
                </c:pt>
                <c:pt idx="4">
                  <c:v>1.8251262083101221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7E-441A-847A-726E3D193A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8.4682524939708514E-2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0.20497522496619425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5.7145560217986002E-2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0.59659150976525055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5.7145560217986002E-2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0.20497522496619425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1.5419325774434611E-2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9.7965288198058236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0.1520482288235101</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0.25960730267448717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7.2376575024909684E-2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0.75560113508448978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7.2376575024909684E-2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0.15645927537425131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9.3337105081007525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8.3197877500434885</c:v>
                </c:pt>
                <c:pt idx="1">
                  <c:v>8.650454260311971</c:v>
                </c:pt>
                <c:pt idx="2">
                  <c:v>9.6606090691193778</c:v>
                </c:pt>
                <c:pt idx="3">
                  <c:v>9.9036111015860371</c:v>
                </c:pt>
                <c:pt idx="4">
                  <c:v>9.0115687547674757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8.8082713417254546</c:v>
                </c:pt>
                <c:pt idx="2">
                  <c:v>9.6982678622349301</c:v>
                </c:pt>
                <c:pt idx="3">
                  <c:v>9.8326387953851881</c:v>
                </c:pt>
                <c:pt idx="4">
                  <c:v>8.8694041142519335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0.96822074566361183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0.32744526190690371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3.4184818981796319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0.32744526190690415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0.87186637470521333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7.4315891492791319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0.30303518931496409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0.42483085948112809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0.11843966736439171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1.236493258609741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0.11843966736439171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0.20301996449229343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9.2165647856966189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1.8235425980884123E-2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0.56397035512247395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0.15723071846914749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1.6414663073590985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0.15723071846914571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0.39995855238332823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8.7359398249362314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7.1219169370736024</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Sheet1!$B$2:$B$6</c:f>
              <c:numCache>
                <c:formatCode>0.0</c:formatCode>
                <c:ptCount val="5"/>
                <c:pt idx="0">
                  <c:v>4.1496298645378831</c:v>
                </c:pt>
                <c:pt idx="1">
                  <c:v>4.7632468419304779</c:v>
                </c:pt>
                <c:pt idx="2">
                  <c:v>4.8545111936288716</c:v>
                </c:pt>
                <c:pt idx="3">
                  <c:v>5.0569919912612846</c:v>
                </c:pt>
                <c:pt idx="4">
                  <c:v>5.0986393037255233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82-4971-B967-130126360E5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Care Alliance NHS Foundation Trust</c:v>
                </c:pt>
                <c:pt idx="1">
                  <c:v>East Cheshire NHS Trust</c:v>
                </c:pt>
                <c:pt idx="2">
                  <c:v>Lancashire Teaching Hospitals NHS Foundation Trust</c:v>
                </c:pt>
                <c:pt idx="3">
                  <c:v>Manchester University NHS Foundation Trust</c:v>
                </c:pt>
                <c:pt idx="4">
                  <c:v>Stockport NHS Foundation Trust</c:v>
                </c:pt>
              </c:strCache>
            </c:strRef>
          </c:cat>
          <c:val>
            <c:numRef>
              <c:f>Sheet1!$C$2:$C$6</c:f>
              <c:numCache>
                <c:formatCode>0.0</c:formatCode>
                <c:ptCount val="5"/>
                <c:pt idx="0">
                  <c:v>5.8503701354621169</c:v>
                </c:pt>
                <c:pt idx="1">
                  <c:v>5.2367531580695221</c:v>
                </c:pt>
                <c:pt idx="2">
                  <c:v>5.1454888063711284</c:v>
                </c:pt>
                <c:pt idx="3">
                  <c:v>4.9430080087387154</c:v>
                </c:pt>
                <c:pt idx="4">
                  <c:v>4.9013606962744767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82-4971-B967-130126360E5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7.1219169370736024</c:v>
                </c:pt>
                <c:pt idx="1">
                  <c:v>6.7614306488549296</c:v>
                </c:pt>
                <c:pt idx="2">
                  <c:v>6.4834735331689313</c:v>
                </c:pt>
                <c:pt idx="3">
                  <c:v>6.3706977656187238</c:v>
                </c:pt>
                <c:pt idx="4">
                  <c:v>6.1462057659523879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5E-48AE-A193-C52F67B012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Alder Hey Children's NHS Foundation Trust</c:v>
                </c:pt>
                <c:pt idx="1">
                  <c:v>Wrightington, Wigan and Leigh NHS Foundation Trust</c:v>
                </c:pt>
                <c:pt idx="2">
                  <c:v>Warrington and Halton Teaching Hospitals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2.8780830629263976</c:v>
                </c:pt>
                <c:pt idx="1">
                  <c:v>3.2385693511450704</c:v>
                </c:pt>
                <c:pt idx="2">
                  <c:v>3.5165264668310687</c:v>
                </c:pt>
                <c:pt idx="3">
                  <c:v>3.6293022343812762</c:v>
                </c:pt>
                <c:pt idx="4">
                  <c:v>3.8537942340476121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5E-48AE-A193-C52F67B012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0.17691301834381878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0.26701020240849704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2.7875484844310683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0.26701020240849527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0.95773803070926178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0.15454055520181953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6.1458110038277196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0.6327574278245951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0.53167709717189648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0.14822759959390819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1.5474750285635714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0.1482275995939073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0.53167709717189737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0.31384885149713337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8.0980228703194843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Your Trust</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7.4804061029182476</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Sheet1!$B$2:$B$6</c:f>
              <c:numCache>
                <c:formatCode>0.0</c:formatCode>
                <c:ptCount val="5"/>
                <c:pt idx="0">
                  <c:v>5.691472711047858</c:v>
                </c:pt>
                <c:pt idx="1">
                  <c:v>6.0979225405887334</c:v>
                </c:pt>
                <c:pt idx="2">
                  <c:v>7.4804061029182476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ED-4C9F-A8DB-601E0A0CD9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Manchester University NHS Foundation Trust</c:v>
                </c:pt>
                <c:pt idx="2">
                  <c:v>Alder Hey Children's NHS Foundation Trust</c:v>
                </c:pt>
                <c:pt idx="3">
                  <c:v>Wirral University Teaching Hospital NHS Foundation Trust</c:v>
                </c:pt>
                <c:pt idx="4">
                  <c:v>Mersey and West Lancashire Teaching Hospitals NHS Trust</c:v>
                </c:pt>
              </c:strCache>
            </c:strRef>
          </c:cat>
          <c:val>
            <c:numRef>
              <c:f>Sheet1!$C$2:$C$6</c:f>
              <c:numCache>
                <c:formatCode>0.0</c:formatCode>
                <c:ptCount val="5"/>
                <c:pt idx="0">
                  <c:v>4.308527288952142</c:v>
                </c:pt>
                <c:pt idx="1">
                  <c:v>3.9020774594112666</c:v>
                </c:pt>
                <c:pt idx="2">
                  <c:v>2.5195938970817524</c:v>
                </c:pt>
                <c:pt idx="3">
                  <c:v>10</c:v>
                </c:pt>
                <c:pt idx="4">
                  <c:v>10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ED-4C9F-A8DB-601E0A0CD9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9952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RBS | Alder Hey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267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RBS | Alder Hey Children's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27067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RBS | Alder Hey Children's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Alder Hey Children's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12756932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66725931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7709211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7398211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Alder Hey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hospital lighting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89500517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1587541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418352163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p57. Overall, how would you rate your access to food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p52. Did you have confidence and trust in the staff caring for and treating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60625438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Alder Hey Children's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having good access to food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confidence and trust in staff caring for their child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placed in an age appropriate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understanding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0389253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6815060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10F4261-37CE-CC0D-E2C8-0C9CF13513D4}"/>
              </a:ext>
            </a:extLst>
          </p:cNvPr>
          <p:cNvGraphicFramePr/>
          <p:nvPr>
            <p:extLst>
              <p:ext uri="{D42A27DB-BD31-4B8C-83A1-F6EECF244321}">
                <p14:modId xmlns:p14="http://schemas.microsoft.com/office/powerpoint/2010/main" val="1803829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5992D3A-26BF-8457-296A-904F61B966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512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937908215"/>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424961399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26111720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1913673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164898023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785470504"/>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4198522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3177115043"/>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95201656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952088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114E239-317F-B591-9B37-C3A1D07DD8B6}"/>
              </a:ext>
            </a:extLst>
          </p:cNvPr>
          <p:cNvGraphicFramePr/>
          <p:nvPr>
            <p:extLst>
              <p:ext uri="{D42A27DB-BD31-4B8C-83A1-F6EECF244321}">
                <p14:modId xmlns:p14="http://schemas.microsoft.com/office/powerpoint/2010/main" val="11231879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39A27B4-B4D1-B24F-6555-ABDF6C9E4D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75580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4148303665"/>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62714957"/>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67521479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0687334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51481319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9559971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453631134"/>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9253380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405395751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049622526"/>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38932623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592CDE5-3962-6B7E-24B4-E12142BA5DE8}"/>
              </a:ext>
            </a:extLst>
          </p:cNvPr>
          <p:cNvGraphicFramePr/>
          <p:nvPr>
            <p:extLst>
              <p:ext uri="{D42A27DB-BD31-4B8C-83A1-F6EECF244321}">
                <p14:modId xmlns:p14="http://schemas.microsoft.com/office/powerpoint/2010/main" val="35023822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0E9C87D-2E2A-0BD2-BB47-EDAA8FCEE4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69814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691887083"/>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637600878"/>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457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413182789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0803949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8072131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BAC1FF6-A1C8-8D02-243B-4099A263D1FB}"/>
              </a:ext>
            </a:extLst>
          </p:cNvPr>
          <p:cNvGraphicFramePr/>
          <p:nvPr>
            <p:extLst>
              <p:ext uri="{D42A27DB-BD31-4B8C-83A1-F6EECF244321}">
                <p14:modId xmlns:p14="http://schemas.microsoft.com/office/powerpoint/2010/main" val="6797123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211033DC-16B7-4CBE-C495-1B876729620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0367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254172708"/>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10456603"/>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517960683"/>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3979517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711921835"/>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31033690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512951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50511011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93313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794946963"/>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91868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9830802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117CD59-504F-BF8C-ED01-C363D7B489E6}"/>
              </a:ext>
            </a:extLst>
          </p:cNvPr>
          <p:cNvGraphicFramePr/>
          <p:nvPr>
            <p:extLst>
              <p:ext uri="{D42A27DB-BD31-4B8C-83A1-F6EECF244321}">
                <p14:modId xmlns:p14="http://schemas.microsoft.com/office/powerpoint/2010/main" val="392609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2B18A7D-DC1D-9F26-74D9-CDAB8838E06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53031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98808601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93594209"/>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0178546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289686817"/>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15119806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5969133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27793CEF-09B1-6EA6-BF38-0D80B0178E4B}"/>
              </a:ext>
            </a:extLst>
          </p:cNvPr>
          <p:cNvGraphicFramePr/>
          <p:nvPr>
            <p:extLst>
              <p:ext uri="{D42A27DB-BD31-4B8C-83A1-F6EECF244321}">
                <p14:modId xmlns:p14="http://schemas.microsoft.com/office/powerpoint/2010/main" val="27961851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0A829B6C-316E-581F-98B0-EC77C98E55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00026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35374654"/>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17776631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68028028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854199864"/>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144227735"/>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42646066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9136660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A22D1A9-3165-BA92-7D50-50777FAAA215}"/>
              </a:ext>
            </a:extLst>
          </p:cNvPr>
          <p:cNvGraphicFramePr/>
          <p:nvPr>
            <p:extLst>
              <p:ext uri="{D42A27DB-BD31-4B8C-83A1-F6EECF244321}">
                <p14:modId xmlns:p14="http://schemas.microsoft.com/office/powerpoint/2010/main" val="26546724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CC5CF77-C931-B105-A443-417B9291B60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820758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393486795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7117363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213348705"/>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635444991"/>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52734746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3676468478"/>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31048904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73437180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064122676"/>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31988365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381189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5893467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523A77-950C-7967-77F4-CB875A7509D2}"/>
              </a:ext>
            </a:extLst>
          </p:cNvPr>
          <p:cNvGraphicFramePr/>
          <p:nvPr>
            <p:extLst>
              <p:ext uri="{D42A27DB-BD31-4B8C-83A1-F6EECF244321}">
                <p14:modId xmlns:p14="http://schemas.microsoft.com/office/powerpoint/2010/main" val="13464515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6CEB2A5-F67B-21B1-8627-621EBF825AB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85612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124424719"/>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14932460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44380497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676707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2708500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8756161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14526574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28D0528-D17E-39F8-1C8B-0FFF69476D51}"/>
              </a:ext>
            </a:extLst>
          </p:cNvPr>
          <p:cNvGraphicFramePr/>
          <p:nvPr>
            <p:extLst>
              <p:ext uri="{D42A27DB-BD31-4B8C-83A1-F6EECF244321}">
                <p14:modId xmlns:p14="http://schemas.microsoft.com/office/powerpoint/2010/main" val="3797411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957B5E-CED1-5220-CC6C-2951726C419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13079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9041838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428020785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71016662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2810325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007624660"/>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746766845"/>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965248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418442049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18944789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9653045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5106099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7ABC38-BBF8-723C-4BDA-938CB82869ED}"/>
              </a:ext>
            </a:extLst>
          </p:cNvPr>
          <p:cNvGraphicFramePr/>
          <p:nvPr>
            <p:extLst>
              <p:ext uri="{D42A27DB-BD31-4B8C-83A1-F6EECF244321}">
                <p14:modId xmlns:p14="http://schemas.microsoft.com/office/powerpoint/2010/main" val="2924714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BA2DF51-1017-410D-3D87-11A76CB2B9C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675785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210197923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92792617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3609433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48897966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41971066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0873138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69012776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345153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4735655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D5062B7-0891-EFB7-769A-ADDFD7B4D41F}"/>
              </a:ext>
            </a:extLst>
          </p:cNvPr>
          <p:cNvGraphicFramePr/>
          <p:nvPr>
            <p:extLst>
              <p:ext uri="{D42A27DB-BD31-4B8C-83A1-F6EECF244321}">
                <p14:modId xmlns:p14="http://schemas.microsoft.com/office/powerpoint/2010/main" val="4128163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F49039D-7D1D-87DD-D01B-38C39B171E8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85484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412812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2873289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4646987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4545796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898736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1A0378-7D1C-A2F3-0A4E-8EF43693A9E3}"/>
              </a:ext>
            </a:extLst>
          </p:cNvPr>
          <p:cNvGraphicFramePr/>
          <p:nvPr>
            <p:extLst>
              <p:ext uri="{D42A27DB-BD31-4B8C-83A1-F6EECF244321}">
                <p14:modId xmlns:p14="http://schemas.microsoft.com/office/powerpoint/2010/main" val="3777052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F2199AF-49DF-28D0-286A-87AC0B1C453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89841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17315767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587040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2230410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716642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3062235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1516CA-0EFF-8801-1683-ED3167342624}"/>
              </a:ext>
            </a:extLst>
          </p:cNvPr>
          <p:cNvGraphicFramePr/>
          <p:nvPr>
            <p:extLst>
              <p:ext uri="{D42A27DB-BD31-4B8C-83A1-F6EECF244321}">
                <p14:modId xmlns:p14="http://schemas.microsoft.com/office/powerpoint/2010/main" val="32182509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BBE20C-EA9F-03EA-A36B-83B8C578704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61201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6631332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13887672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652437440"/>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541257605"/>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195086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713250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B64D459-6C6E-16F5-37AC-968F3300BFF2}"/>
              </a:ext>
            </a:extLst>
          </p:cNvPr>
          <p:cNvGraphicFramePr/>
          <p:nvPr>
            <p:extLst>
              <p:ext uri="{D42A27DB-BD31-4B8C-83A1-F6EECF244321}">
                <p14:modId xmlns:p14="http://schemas.microsoft.com/office/powerpoint/2010/main" val="19679519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463170A-8AA2-59E4-474E-AF86DF4328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6329030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764629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04981172"/>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694477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14086191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6410065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7725030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2737C03-320A-B83E-FB97-0FA208187D3B}"/>
              </a:ext>
            </a:extLst>
          </p:cNvPr>
          <p:cNvGraphicFramePr/>
          <p:nvPr>
            <p:extLst>
              <p:ext uri="{D42A27DB-BD31-4B8C-83A1-F6EECF244321}">
                <p14:modId xmlns:p14="http://schemas.microsoft.com/office/powerpoint/2010/main" val="270642016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C3FBAC2-2589-6485-8439-67FFD57EC9D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847237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637713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8183746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0186345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9418679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2B8A7DF-A3CE-B7D6-E3B0-BCEA151528FC}"/>
              </a:ext>
            </a:extLst>
          </p:cNvPr>
          <p:cNvGraphicFramePr/>
          <p:nvPr>
            <p:extLst>
              <p:ext uri="{D42A27DB-BD31-4B8C-83A1-F6EECF244321}">
                <p14:modId xmlns:p14="http://schemas.microsoft.com/office/powerpoint/2010/main" val="14499194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6979EFF-C69F-934D-DBA3-7B17E2929BF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8419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7695207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41598905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529123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9217455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AC1A040-70BF-E504-8EDC-A97C147A192E}"/>
              </a:ext>
            </a:extLst>
          </p:cNvPr>
          <p:cNvGraphicFramePr/>
          <p:nvPr>
            <p:extLst>
              <p:ext uri="{D42A27DB-BD31-4B8C-83A1-F6EECF244321}">
                <p14:modId xmlns:p14="http://schemas.microsoft.com/office/powerpoint/2010/main" val="25069904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EAD615E-1B7E-AE8E-7C74-760BE953D9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594286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21161029"/>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6920646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75225722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68448434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566165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7743642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8C5484-A8B0-FDE6-5C9C-408BFF0FFE66}"/>
              </a:ext>
            </a:extLst>
          </p:cNvPr>
          <p:cNvGraphicFramePr/>
          <p:nvPr>
            <p:extLst>
              <p:ext uri="{D42A27DB-BD31-4B8C-83A1-F6EECF244321}">
                <p14:modId xmlns:p14="http://schemas.microsoft.com/office/powerpoint/2010/main" val="39016039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84EEF0-315D-37EE-B724-2FB0B8D42D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212810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19804724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10457511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78932026"/>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581961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8186136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4AF0A2C-1911-BBB7-57BE-5182B8C038ED}"/>
              </a:ext>
            </a:extLst>
          </p:cNvPr>
          <p:cNvGraphicFramePr/>
          <p:nvPr>
            <p:extLst>
              <p:ext uri="{D42A27DB-BD31-4B8C-83A1-F6EECF244321}">
                <p14:modId xmlns:p14="http://schemas.microsoft.com/office/powerpoint/2010/main" val="8668121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909DAB5-CA60-06B8-E0D9-6876A1178F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73116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57083946"/>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268739859"/>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281628163"/>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420061728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00806959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11093254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7011256-C3D0-841F-ADC0-5728E69C4823}"/>
              </a:ext>
            </a:extLst>
          </p:cNvPr>
          <p:cNvGraphicFramePr/>
          <p:nvPr>
            <p:extLst>
              <p:ext uri="{D42A27DB-BD31-4B8C-83A1-F6EECF244321}">
                <p14:modId xmlns:p14="http://schemas.microsoft.com/office/powerpoint/2010/main" val="17091749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3F31B7B-A810-B2A3-10A8-624CCC6299E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5977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71997910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3779171489"/>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54092912"/>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405196951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18558766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9670341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5612450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D19EAA0-4938-6EAF-3E35-9AF7946BDC3C}"/>
              </a:ext>
            </a:extLst>
          </p:cNvPr>
          <p:cNvGraphicFramePr/>
          <p:nvPr>
            <p:extLst>
              <p:ext uri="{D42A27DB-BD31-4B8C-83A1-F6EECF244321}">
                <p14:modId xmlns:p14="http://schemas.microsoft.com/office/powerpoint/2010/main" val="5171874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CF2B8E9-E808-9293-F6D8-FB9829D48A7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68870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89430267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87933287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407582867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05998553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6941441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17314817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179625593"/>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05685833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419542370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60263283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5308947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1234533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DB2CD98-415A-69E9-A40D-3EDE956842D0}"/>
              </a:ext>
            </a:extLst>
          </p:cNvPr>
          <p:cNvGraphicFramePr/>
          <p:nvPr>
            <p:extLst>
              <p:ext uri="{D42A27DB-BD31-4B8C-83A1-F6EECF244321}">
                <p14:modId xmlns:p14="http://schemas.microsoft.com/office/powerpoint/2010/main" val="9753976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351EF7C-60AD-B315-A58A-DB6A74BD59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23036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564856454"/>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685194078"/>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95978951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86949987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29344784"/>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10370751"/>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c20_3. Did any of the following bother you when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255485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Were you able to get hospital food when it wasn't a mealtime?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5261921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12515</Words>
  <Application>Microsoft Office PowerPoint</Application>
  <PresentationFormat>Widescreen</PresentationFormat>
  <Paragraphs>1637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Alder Hey Children's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2025-05-23T12:41:22Z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